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7" r:id="rId3"/>
    <p:sldId id="259" r:id="rId4"/>
    <p:sldId id="258" r:id="rId5"/>
    <p:sldId id="260" r:id="rId6"/>
    <p:sldId id="263" r:id="rId7"/>
    <p:sldId id="264" r:id="rId8"/>
    <p:sldId id="266" r:id="rId9"/>
    <p:sldId id="261" r:id="rId10"/>
    <p:sldId id="262" r:id="rId11"/>
    <p:sldId id="267" r:id="rId12"/>
    <p:sldId id="268" r:id="rId13"/>
    <p:sldId id="265" r:id="rId14"/>
    <p:sldId id="269" r:id="rId15"/>
    <p:sldId id="278" r:id="rId16"/>
    <p:sldId id="270" r:id="rId17"/>
    <p:sldId id="271" r:id="rId18"/>
    <p:sldId id="272" r:id="rId19"/>
    <p:sldId id="275" r:id="rId20"/>
    <p:sldId id="273" r:id="rId21"/>
    <p:sldId id="276" r:id="rId22"/>
    <p:sldId id="277" r:id="rId23"/>
    <p:sldId id="279"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4CDD6F-C3BB-41DC-B2D7-1B8E244C3264}" v="1" dt="2024-06-25T23:28:14.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18716CAF-6F75-444B-A988-3255551FD929}" type="datetimeFigureOut">
              <a:rPr lang="en-US" smtClean="0"/>
              <a:t>6/27/2024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7EACC034-00C9-4B68-AA3B-BBE9768C041F}" type="slidenum">
              <a:rPr lang="en-US" smtClean="0"/>
              <a:t>‹#›</a:t>
            </a:fld>
            <a:endParaRPr lang="en-US" dirty="0"/>
          </a:p>
        </p:txBody>
      </p:sp>
    </p:spTree>
    <p:extLst>
      <p:ext uri="{BB962C8B-B14F-4D97-AF65-F5344CB8AC3E}">
        <p14:creationId xmlns:p14="http://schemas.microsoft.com/office/powerpoint/2010/main" val="391418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0559-2976-364F-1D64-082BF07BEB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EBAEE4-580C-2F3D-95FB-06CB582DE8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CDF545-5A81-CD32-7CC8-B42CCD19D114}"/>
              </a:ext>
            </a:extLst>
          </p:cNvPr>
          <p:cNvSpPr>
            <a:spLocks noGrp="1"/>
          </p:cNvSpPr>
          <p:nvPr>
            <p:ph type="dt" sz="half" idx="10"/>
          </p:nvPr>
        </p:nvSpPr>
        <p:spPr/>
        <p:txBody>
          <a:bodyPr/>
          <a:lstStyle/>
          <a:p>
            <a:fld id="{2DF8B32B-F3CE-4869-B74D-CD5F2090AB00}" type="datetime1">
              <a:rPr lang="en-US" smtClean="0"/>
              <a:t>6/27/2024</a:t>
            </a:fld>
            <a:endParaRPr lang="en-US" dirty="0"/>
          </a:p>
        </p:txBody>
      </p:sp>
      <p:sp>
        <p:nvSpPr>
          <p:cNvPr id="5" name="Footer Placeholder 4">
            <a:extLst>
              <a:ext uri="{FF2B5EF4-FFF2-40B4-BE49-F238E27FC236}">
                <a16:creationId xmlns:a16="http://schemas.microsoft.com/office/drawing/2014/main" id="{92F85842-7041-F00F-4B77-048BB36EAF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307CC1-4A6F-46DD-6A6A-E6D77B510D57}"/>
              </a:ext>
            </a:extLst>
          </p:cNvPr>
          <p:cNvSpPr>
            <a:spLocks noGrp="1"/>
          </p:cNvSpPr>
          <p:nvPr>
            <p:ph type="sldNum" sz="quarter" idx="12"/>
          </p:nvPr>
        </p:nvSpPr>
        <p:spPr/>
        <p:txBody>
          <a:bodyPr/>
          <a:lstStyle/>
          <a:p>
            <a:fld id="{B07A6212-9278-4872-BF04-C5F3D67928F7}" type="slidenum">
              <a:rPr lang="en-US" smtClean="0"/>
              <a:t>‹#›</a:t>
            </a:fld>
            <a:endParaRPr lang="en-US" dirty="0"/>
          </a:p>
        </p:txBody>
      </p:sp>
    </p:spTree>
    <p:extLst>
      <p:ext uri="{BB962C8B-B14F-4D97-AF65-F5344CB8AC3E}">
        <p14:creationId xmlns:p14="http://schemas.microsoft.com/office/powerpoint/2010/main" val="20922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2558F-6223-C937-B186-A68AE193EE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8EB8B4-D2BE-A706-45C3-B3CF852EA2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2898F-93DE-217C-5EFF-0D38779CBD52}"/>
              </a:ext>
            </a:extLst>
          </p:cNvPr>
          <p:cNvSpPr>
            <a:spLocks noGrp="1"/>
          </p:cNvSpPr>
          <p:nvPr>
            <p:ph type="dt" sz="half" idx="10"/>
          </p:nvPr>
        </p:nvSpPr>
        <p:spPr/>
        <p:txBody>
          <a:bodyPr/>
          <a:lstStyle/>
          <a:p>
            <a:fld id="{A92D92B7-8B0E-470C-84C2-D16185FE7663}" type="datetime1">
              <a:rPr lang="en-US" smtClean="0"/>
              <a:t>6/27/2024</a:t>
            </a:fld>
            <a:endParaRPr lang="en-US" dirty="0"/>
          </a:p>
        </p:txBody>
      </p:sp>
      <p:sp>
        <p:nvSpPr>
          <p:cNvPr id="5" name="Footer Placeholder 4">
            <a:extLst>
              <a:ext uri="{FF2B5EF4-FFF2-40B4-BE49-F238E27FC236}">
                <a16:creationId xmlns:a16="http://schemas.microsoft.com/office/drawing/2014/main" id="{958088BF-A120-516E-E5E3-818A7D7265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0DDB31-2DF7-88CB-7C91-58D1D1A86A38}"/>
              </a:ext>
            </a:extLst>
          </p:cNvPr>
          <p:cNvSpPr>
            <a:spLocks noGrp="1"/>
          </p:cNvSpPr>
          <p:nvPr>
            <p:ph type="sldNum" sz="quarter" idx="12"/>
          </p:nvPr>
        </p:nvSpPr>
        <p:spPr/>
        <p:txBody>
          <a:bodyPr/>
          <a:lstStyle/>
          <a:p>
            <a:fld id="{B07A6212-9278-4872-BF04-C5F3D67928F7}" type="slidenum">
              <a:rPr lang="en-US" smtClean="0"/>
              <a:t>‹#›</a:t>
            </a:fld>
            <a:endParaRPr lang="en-US" dirty="0"/>
          </a:p>
        </p:txBody>
      </p:sp>
    </p:spTree>
    <p:extLst>
      <p:ext uri="{BB962C8B-B14F-4D97-AF65-F5344CB8AC3E}">
        <p14:creationId xmlns:p14="http://schemas.microsoft.com/office/powerpoint/2010/main" val="4277356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5E4643-2EA4-A84E-32B7-01FEEA6CE1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E80771-0346-6CD1-6E27-9BF4D2554A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0CC21-46D4-A199-29B3-939844250F23}"/>
              </a:ext>
            </a:extLst>
          </p:cNvPr>
          <p:cNvSpPr>
            <a:spLocks noGrp="1"/>
          </p:cNvSpPr>
          <p:nvPr>
            <p:ph type="dt" sz="half" idx="10"/>
          </p:nvPr>
        </p:nvSpPr>
        <p:spPr/>
        <p:txBody>
          <a:bodyPr/>
          <a:lstStyle/>
          <a:p>
            <a:fld id="{CAF96FDB-737A-4781-B268-54F94C279B3B}" type="datetime1">
              <a:rPr lang="en-US" smtClean="0"/>
              <a:t>6/27/2024</a:t>
            </a:fld>
            <a:endParaRPr lang="en-US" dirty="0"/>
          </a:p>
        </p:txBody>
      </p:sp>
      <p:sp>
        <p:nvSpPr>
          <p:cNvPr id="5" name="Footer Placeholder 4">
            <a:extLst>
              <a:ext uri="{FF2B5EF4-FFF2-40B4-BE49-F238E27FC236}">
                <a16:creationId xmlns:a16="http://schemas.microsoft.com/office/drawing/2014/main" id="{17E5DD2D-8FAE-BA95-ED23-B6D2E09D15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776598-A17E-E627-FAC1-A9EB99586291}"/>
              </a:ext>
            </a:extLst>
          </p:cNvPr>
          <p:cNvSpPr>
            <a:spLocks noGrp="1"/>
          </p:cNvSpPr>
          <p:nvPr>
            <p:ph type="sldNum" sz="quarter" idx="12"/>
          </p:nvPr>
        </p:nvSpPr>
        <p:spPr/>
        <p:txBody>
          <a:bodyPr/>
          <a:lstStyle/>
          <a:p>
            <a:fld id="{B07A6212-9278-4872-BF04-C5F3D67928F7}" type="slidenum">
              <a:rPr lang="en-US" smtClean="0"/>
              <a:t>‹#›</a:t>
            </a:fld>
            <a:endParaRPr lang="en-US" dirty="0"/>
          </a:p>
        </p:txBody>
      </p:sp>
    </p:spTree>
    <p:extLst>
      <p:ext uri="{BB962C8B-B14F-4D97-AF65-F5344CB8AC3E}">
        <p14:creationId xmlns:p14="http://schemas.microsoft.com/office/powerpoint/2010/main" val="392640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93E0-D16A-7E06-0221-2B208E01AF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6467AA-114D-6547-AD5F-E11629429A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C966F-69D7-B4B1-48AF-2C160BA1A001}"/>
              </a:ext>
            </a:extLst>
          </p:cNvPr>
          <p:cNvSpPr>
            <a:spLocks noGrp="1"/>
          </p:cNvSpPr>
          <p:nvPr>
            <p:ph type="dt" sz="half" idx="10"/>
          </p:nvPr>
        </p:nvSpPr>
        <p:spPr/>
        <p:txBody>
          <a:bodyPr/>
          <a:lstStyle/>
          <a:p>
            <a:fld id="{D80A3CD3-7F45-45D2-9940-379047B2191B}" type="datetime1">
              <a:rPr lang="en-US" smtClean="0"/>
              <a:t>6/27/2024</a:t>
            </a:fld>
            <a:endParaRPr lang="en-US" dirty="0"/>
          </a:p>
        </p:txBody>
      </p:sp>
      <p:sp>
        <p:nvSpPr>
          <p:cNvPr id="5" name="Footer Placeholder 4">
            <a:extLst>
              <a:ext uri="{FF2B5EF4-FFF2-40B4-BE49-F238E27FC236}">
                <a16:creationId xmlns:a16="http://schemas.microsoft.com/office/drawing/2014/main" id="{D11BA7B2-2CA0-F39D-8A23-F1D102B7FA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39FBCA-F9FC-29D0-433F-2968BD027158}"/>
              </a:ext>
            </a:extLst>
          </p:cNvPr>
          <p:cNvSpPr>
            <a:spLocks noGrp="1"/>
          </p:cNvSpPr>
          <p:nvPr>
            <p:ph type="sldNum" sz="quarter" idx="12"/>
          </p:nvPr>
        </p:nvSpPr>
        <p:spPr/>
        <p:txBody>
          <a:bodyPr/>
          <a:lstStyle/>
          <a:p>
            <a:fld id="{B07A6212-9278-4872-BF04-C5F3D67928F7}" type="slidenum">
              <a:rPr lang="en-US" smtClean="0"/>
              <a:t>‹#›</a:t>
            </a:fld>
            <a:endParaRPr lang="en-US" dirty="0"/>
          </a:p>
        </p:txBody>
      </p:sp>
    </p:spTree>
    <p:extLst>
      <p:ext uri="{BB962C8B-B14F-4D97-AF65-F5344CB8AC3E}">
        <p14:creationId xmlns:p14="http://schemas.microsoft.com/office/powerpoint/2010/main" val="109001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5195-7A99-F61C-C67B-E7A4A89574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6A440A-3BB5-A312-1D63-4FA639969C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0A6537-87BC-DE22-9DE1-094A2CAA3A24}"/>
              </a:ext>
            </a:extLst>
          </p:cNvPr>
          <p:cNvSpPr>
            <a:spLocks noGrp="1"/>
          </p:cNvSpPr>
          <p:nvPr>
            <p:ph type="dt" sz="half" idx="10"/>
          </p:nvPr>
        </p:nvSpPr>
        <p:spPr/>
        <p:txBody>
          <a:bodyPr/>
          <a:lstStyle/>
          <a:p>
            <a:fld id="{5DB67832-D40A-4ACE-BFCA-DF0FF93ACBDF}" type="datetime1">
              <a:rPr lang="en-US" smtClean="0"/>
              <a:t>6/27/2024</a:t>
            </a:fld>
            <a:endParaRPr lang="en-US" dirty="0"/>
          </a:p>
        </p:txBody>
      </p:sp>
      <p:sp>
        <p:nvSpPr>
          <p:cNvPr id="5" name="Footer Placeholder 4">
            <a:extLst>
              <a:ext uri="{FF2B5EF4-FFF2-40B4-BE49-F238E27FC236}">
                <a16:creationId xmlns:a16="http://schemas.microsoft.com/office/drawing/2014/main" id="{605C7A7A-2952-A1AF-8D4F-BDEC821E46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B2129E-F570-BB84-6415-AC2B8895E3DD}"/>
              </a:ext>
            </a:extLst>
          </p:cNvPr>
          <p:cNvSpPr>
            <a:spLocks noGrp="1"/>
          </p:cNvSpPr>
          <p:nvPr>
            <p:ph type="sldNum" sz="quarter" idx="12"/>
          </p:nvPr>
        </p:nvSpPr>
        <p:spPr/>
        <p:txBody>
          <a:bodyPr/>
          <a:lstStyle/>
          <a:p>
            <a:fld id="{B07A6212-9278-4872-BF04-C5F3D67928F7}" type="slidenum">
              <a:rPr lang="en-US" smtClean="0"/>
              <a:t>‹#›</a:t>
            </a:fld>
            <a:endParaRPr lang="en-US" dirty="0"/>
          </a:p>
        </p:txBody>
      </p:sp>
    </p:spTree>
    <p:extLst>
      <p:ext uri="{BB962C8B-B14F-4D97-AF65-F5344CB8AC3E}">
        <p14:creationId xmlns:p14="http://schemas.microsoft.com/office/powerpoint/2010/main" val="173842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86AA-C42D-0C0E-3E4C-7B2034B1A8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62D46C-4FE8-234A-98C0-E2577380EB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5088E-9301-2D56-7381-9717461F8D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86060C-357D-E49F-87B4-ED4ED6F5FE62}"/>
              </a:ext>
            </a:extLst>
          </p:cNvPr>
          <p:cNvSpPr>
            <a:spLocks noGrp="1"/>
          </p:cNvSpPr>
          <p:nvPr>
            <p:ph type="dt" sz="half" idx="10"/>
          </p:nvPr>
        </p:nvSpPr>
        <p:spPr/>
        <p:txBody>
          <a:bodyPr/>
          <a:lstStyle/>
          <a:p>
            <a:fld id="{E2A11B0E-2CAF-42DB-AAB1-6DBFED187EFA}" type="datetime1">
              <a:rPr lang="en-US" smtClean="0"/>
              <a:t>6/27/2024</a:t>
            </a:fld>
            <a:endParaRPr lang="en-US" dirty="0"/>
          </a:p>
        </p:txBody>
      </p:sp>
      <p:sp>
        <p:nvSpPr>
          <p:cNvPr id="6" name="Footer Placeholder 5">
            <a:extLst>
              <a:ext uri="{FF2B5EF4-FFF2-40B4-BE49-F238E27FC236}">
                <a16:creationId xmlns:a16="http://schemas.microsoft.com/office/drawing/2014/main" id="{6E50E7C1-C9D1-B861-22AA-88070AFC00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12FBDC-642E-C358-608E-7782A3BDE670}"/>
              </a:ext>
            </a:extLst>
          </p:cNvPr>
          <p:cNvSpPr>
            <a:spLocks noGrp="1"/>
          </p:cNvSpPr>
          <p:nvPr>
            <p:ph type="sldNum" sz="quarter" idx="12"/>
          </p:nvPr>
        </p:nvSpPr>
        <p:spPr/>
        <p:txBody>
          <a:bodyPr/>
          <a:lstStyle/>
          <a:p>
            <a:fld id="{B07A6212-9278-4872-BF04-C5F3D67928F7}" type="slidenum">
              <a:rPr lang="en-US" smtClean="0"/>
              <a:t>‹#›</a:t>
            </a:fld>
            <a:endParaRPr lang="en-US" dirty="0"/>
          </a:p>
        </p:txBody>
      </p:sp>
    </p:spTree>
    <p:extLst>
      <p:ext uri="{BB962C8B-B14F-4D97-AF65-F5344CB8AC3E}">
        <p14:creationId xmlns:p14="http://schemas.microsoft.com/office/powerpoint/2010/main" val="233123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9777-76C5-4A91-C165-77314FA7D5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249327-AC12-FBE3-F053-1BBBC44B53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C14DE-3488-3D7B-921A-AC243A81AB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23C043-030D-FA6E-EE8C-F454BACB98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E90916-3DC9-2B6F-3901-1CCCA2DCCA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8AC1B4-FC3B-F522-03AC-D71959CC762B}"/>
              </a:ext>
            </a:extLst>
          </p:cNvPr>
          <p:cNvSpPr>
            <a:spLocks noGrp="1"/>
          </p:cNvSpPr>
          <p:nvPr>
            <p:ph type="dt" sz="half" idx="10"/>
          </p:nvPr>
        </p:nvSpPr>
        <p:spPr/>
        <p:txBody>
          <a:bodyPr/>
          <a:lstStyle/>
          <a:p>
            <a:fld id="{5B85FA2B-6FFA-4211-A26A-C4136A1257D3}" type="datetime1">
              <a:rPr lang="en-US" smtClean="0"/>
              <a:t>6/27/2024</a:t>
            </a:fld>
            <a:endParaRPr lang="en-US" dirty="0"/>
          </a:p>
        </p:txBody>
      </p:sp>
      <p:sp>
        <p:nvSpPr>
          <p:cNvPr id="8" name="Footer Placeholder 7">
            <a:extLst>
              <a:ext uri="{FF2B5EF4-FFF2-40B4-BE49-F238E27FC236}">
                <a16:creationId xmlns:a16="http://schemas.microsoft.com/office/drawing/2014/main" id="{3E4B7DD8-C374-1622-0E7D-4DD951958C3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EC33B88-050C-B050-C456-95E8E5161945}"/>
              </a:ext>
            </a:extLst>
          </p:cNvPr>
          <p:cNvSpPr>
            <a:spLocks noGrp="1"/>
          </p:cNvSpPr>
          <p:nvPr>
            <p:ph type="sldNum" sz="quarter" idx="12"/>
          </p:nvPr>
        </p:nvSpPr>
        <p:spPr/>
        <p:txBody>
          <a:bodyPr/>
          <a:lstStyle/>
          <a:p>
            <a:fld id="{B07A6212-9278-4872-BF04-C5F3D67928F7}" type="slidenum">
              <a:rPr lang="en-US" smtClean="0"/>
              <a:t>‹#›</a:t>
            </a:fld>
            <a:endParaRPr lang="en-US" dirty="0"/>
          </a:p>
        </p:txBody>
      </p:sp>
    </p:spTree>
    <p:extLst>
      <p:ext uri="{BB962C8B-B14F-4D97-AF65-F5344CB8AC3E}">
        <p14:creationId xmlns:p14="http://schemas.microsoft.com/office/powerpoint/2010/main" val="180806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3E03-AA00-08FD-8635-A578D9DE29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900F82-A6A7-27FA-87E7-1F3AEEAF1BE8}"/>
              </a:ext>
            </a:extLst>
          </p:cNvPr>
          <p:cNvSpPr>
            <a:spLocks noGrp="1"/>
          </p:cNvSpPr>
          <p:nvPr>
            <p:ph type="dt" sz="half" idx="10"/>
          </p:nvPr>
        </p:nvSpPr>
        <p:spPr/>
        <p:txBody>
          <a:bodyPr/>
          <a:lstStyle/>
          <a:p>
            <a:fld id="{D639AA4C-E84D-4A59-BBA9-FA7441DC94D7}" type="datetime1">
              <a:rPr lang="en-US" smtClean="0"/>
              <a:t>6/27/2024</a:t>
            </a:fld>
            <a:endParaRPr lang="en-US" dirty="0"/>
          </a:p>
        </p:txBody>
      </p:sp>
      <p:sp>
        <p:nvSpPr>
          <p:cNvPr id="4" name="Footer Placeholder 3">
            <a:extLst>
              <a:ext uri="{FF2B5EF4-FFF2-40B4-BE49-F238E27FC236}">
                <a16:creationId xmlns:a16="http://schemas.microsoft.com/office/drawing/2014/main" id="{64850133-53EB-842D-60AC-F7AFCB1968E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E33731E-79AB-DB5B-F68C-7F33E2094C33}"/>
              </a:ext>
            </a:extLst>
          </p:cNvPr>
          <p:cNvSpPr>
            <a:spLocks noGrp="1"/>
          </p:cNvSpPr>
          <p:nvPr>
            <p:ph type="sldNum" sz="quarter" idx="12"/>
          </p:nvPr>
        </p:nvSpPr>
        <p:spPr/>
        <p:txBody>
          <a:bodyPr/>
          <a:lstStyle/>
          <a:p>
            <a:fld id="{B07A6212-9278-4872-BF04-C5F3D67928F7}" type="slidenum">
              <a:rPr lang="en-US" smtClean="0"/>
              <a:t>‹#›</a:t>
            </a:fld>
            <a:endParaRPr lang="en-US" dirty="0"/>
          </a:p>
        </p:txBody>
      </p:sp>
    </p:spTree>
    <p:extLst>
      <p:ext uri="{BB962C8B-B14F-4D97-AF65-F5344CB8AC3E}">
        <p14:creationId xmlns:p14="http://schemas.microsoft.com/office/powerpoint/2010/main" val="8143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601203-4A62-9113-AE06-7E26625AA6C7}"/>
              </a:ext>
            </a:extLst>
          </p:cNvPr>
          <p:cNvSpPr>
            <a:spLocks noGrp="1"/>
          </p:cNvSpPr>
          <p:nvPr>
            <p:ph type="dt" sz="half" idx="10"/>
          </p:nvPr>
        </p:nvSpPr>
        <p:spPr/>
        <p:txBody>
          <a:bodyPr/>
          <a:lstStyle/>
          <a:p>
            <a:fld id="{C7681C1B-AF21-4000-BC55-DF7F0720A979}" type="datetime1">
              <a:rPr lang="en-US" smtClean="0"/>
              <a:t>6/27/2024</a:t>
            </a:fld>
            <a:endParaRPr lang="en-US" dirty="0"/>
          </a:p>
        </p:txBody>
      </p:sp>
      <p:sp>
        <p:nvSpPr>
          <p:cNvPr id="3" name="Footer Placeholder 2">
            <a:extLst>
              <a:ext uri="{FF2B5EF4-FFF2-40B4-BE49-F238E27FC236}">
                <a16:creationId xmlns:a16="http://schemas.microsoft.com/office/drawing/2014/main" id="{DC4C3F78-150A-97B5-F567-CB412772248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F893DF-789E-B359-3B43-0C93EDECF7C9}"/>
              </a:ext>
            </a:extLst>
          </p:cNvPr>
          <p:cNvSpPr>
            <a:spLocks noGrp="1"/>
          </p:cNvSpPr>
          <p:nvPr>
            <p:ph type="sldNum" sz="quarter" idx="12"/>
          </p:nvPr>
        </p:nvSpPr>
        <p:spPr/>
        <p:txBody>
          <a:bodyPr/>
          <a:lstStyle/>
          <a:p>
            <a:fld id="{B07A6212-9278-4872-BF04-C5F3D67928F7}" type="slidenum">
              <a:rPr lang="en-US" smtClean="0"/>
              <a:t>‹#›</a:t>
            </a:fld>
            <a:endParaRPr lang="en-US" dirty="0"/>
          </a:p>
        </p:txBody>
      </p:sp>
    </p:spTree>
    <p:extLst>
      <p:ext uri="{BB962C8B-B14F-4D97-AF65-F5344CB8AC3E}">
        <p14:creationId xmlns:p14="http://schemas.microsoft.com/office/powerpoint/2010/main" val="2438058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9746-A02F-EE3F-D174-E60DFD6F6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B3E7D7-2CA8-645A-C110-9CBF6F0591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61BDEF-3FC0-D3BD-284C-0C549591C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037E4-2EC1-D6FE-DD93-A6F88B05AE3D}"/>
              </a:ext>
            </a:extLst>
          </p:cNvPr>
          <p:cNvSpPr>
            <a:spLocks noGrp="1"/>
          </p:cNvSpPr>
          <p:nvPr>
            <p:ph type="dt" sz="half" idx="10"/>
          </p:nvPr>
        </p:nvSpPr>
        <p:spPr/>
        <p:txBody>
          <a:bodyPr/>
          <a:lstStyle/>
          <a:p>
            <a:fld id="{CA77AEA7-96D4-4776-93D6-CB4B3D476A00}" type="datetime1">
              <a:rPr lang="en-US" smtClean="0"/>
              <a:t>6/27/2024</a:t>
            </a:fld>
            <a:endParaRPr lang="en-US" dirty="0"/>
          </a:p>
        </p:txBody>
      </p:sp>
      <p:sp>
        <p:nvSpPr>
          <p:cNvPr id="6" name="Footer Placeholder 5">
            <a:extLst>
              <a:ext uri="{FF2B5EF4-FFF2-40B4-BE49-F238E27FC236}">
                <a16:creationId xmlns:a16="http://schemas.microsoft.com/office/drawing/2014/main" id="{27B1198A-96C6-0B98-1C57-B0C9D57E7D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9FBB43-5750-004C-49E9-A4B85EC72EE3}"/>
              </a:ext>
            </a:extLst>
          </p:cNvPr>
          <p:cNvSpPr>
            <a:spLocks noGrp="1"/>
          </p:cNvSpPr>
          <p:nvPr>
            <p:ph type="sldNum" sz="quarter" idx="12"/>
          </p:nvPr>
        </p:nvSpPr>
        <p:spPr/>
        <p:txBody>
          <a:bodyPr/>
          <a:lstStyle/>
          <a:p>
            <a:fld id="{B07A6212-9278-4872-BF04-C5F3D67928F7}" type="slidenum">
              <a:rPr lang="en-US" smtClean="0"/>
              <a:t>‹#›</a:t>
            </a:fld>
            <a:endParaRPr lang="en-US" dirty="0"/>
          </a:p>
        </p:txBody>
      </p:sp>
    </p:spTree>
    <p:extLst>
      <p:ext uri="{BB962C8B-B14F-4D97-AF65-F5344CB8AC3E}">
        <p14:creationId xmlns:p14="http://schemas.microsoft.com/office/powerpoint/2010/main" val="91166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3E1E-ED83-4AB4-5CB9-1813936E3C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FF19E3-38DF-5207-C491-D2CFC1AE48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BEAB00A-7B4D-7074-31E3-56CF0F209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B67D1-A410-442D-6335-4885369565D0}"/>
              </a:ext>
            </a:extLst>
          </p:cNvPr>
          <p:cNvSpPr>
            <a:spLocks noGrp="1"/>
          </p:cNvSpPr>
          <p:nvPr>
            <p:ph type="dt" sz="half" idx="10"/>
          </p:nvPr>
        </p:nvSpPr>
        <p:spPr/>
        <p:txBody>
          <a:bodyPr/>
          <a:lstStyle/>
          <a:p>
            <a:fld id="{520553C7-845E-4E65-8D5A-01E19E82DBB1}" type="datetime1">
              <a:rPr lang="en-US" smtClean="0"/>
              <a:t>6/27/2024</a:t>
            </a:fld>
            <a:endParaRPr lang="en-US" dirty="0"/>
          </a:p>
        </p:txBody>
      </p:sp>
      <p:sp>
        <p:nvSpPr>
          <p:cNvPr id="6" name="Footer Placeholder 5">
            <a:extLst>
              <a:ext uri="{FF2B5EF4-FFF2-40B4-BE49-F238E27FC236}">
                <a16:creationId xmlns:a16="http://schemas.microsoft.com/office/drawing/2014/main" id="{F5E6DD30-3A76-9332-B43E-7F048B85FE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550BD5-C2EF-57C8-1219-1578FB13CFC5}"/>
              </a:ext>
            </a:extLst>
          </p:cNvPr>
          <p:cNvSpPr>
            <a:spLocks noGrp="1"/>
          </p:cNvSpPr>
          <p:nvPr>
            <p:ph type="sldNum" sz="quarter" idx="12"/>
          </p:nvPr>
        </p:nvSpPr>
        <p:spPr/>
        <p:txBody>
          <a:bodyPr/>
          <a:lstStyle/>
          <a:p>
            <a:fld id="{B07A6212-9278-4872-BF04-C5F3D67928F7}" type="slidenum">
              <a:rPr lang="en-US" smtClean="0"/>
              <a:t>‹#›</a:t>
            </a:fld>
            <a:endParaRPr lang="en-US" dirty="0"/>
          </a:p>
        </p:txBody>
      </p:sp>
    </p:spTree>
    <p:extLst>
      <p:ext uri="{BB962C8B-B14F-4D97-AF65-F5344CB8AC3E}">
        <p14:creationId xmlns:p14="http://schemas.microsoft.com/office/powerpoint/2010/main" val="21065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DADA8-E5D3-621B-8DDF-6E9D82645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39C036-A35C-2460-EB7A-E499CECD7D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77B5-9305-9642-C5F6-5B189902CA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CB32D4-08AB-474D-88B9-D84A9E3E95DA}" type="datetime1">
              <a:rPr lang="en-US" smtClean="0"/>
              <a:t>6/27/2024</a:t>
            </a:fld>
            <a:endParaRPr lang="en-US" dirty="0"/>
          </a:p>
        </p:txBody>
      </p:sp>
      <p:sp>
        <p:nvSpPr>
          <p:cNvPr id="5" name="Footer Placeholder 4">
            <a:extLst>
              <a:ext uri="{FF2B5EF4-FFF2-40B4-BE49-F238E27FC236}">
                <a16:creationId xmlns:a16="http://schemas.microsoft.com/office/drawing/2014/main" id="{9C408934-87AD-FA4C-EDFD-578A4A6E19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9B599042-BC7F-3A3C-B975-10ADB28C01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7A6212-9278-4872-BF04-C5F3D67928F7}" type="slidenum">
              <a:rPr lang="en-US" smtClean="0"/>
              <a:t>‹#›</a:t>
            </a:fld>
            <a:endParaRPr lang="en-US" dirty="0"/>
          </a:p>
        </p:txBody>
      </p:sp>
    </p:spTree>
    <p:extLst>
      <p:ext uri="{BB962C8B-B14F-4D97-AF65-F5344CB8AC3E}">
        <p14:creationId xmlns:p14="http://schemas.microsoft.com/office/powerpoint/2010/main" val="952457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45AC-6D51-C909-A905-C300C656872B}"/>
              </a:ext>
            </a:extLst>
          </p:cNvPr>
          <p:cNvSpPr>
            <a:spLocks noGrp="1"/>
          </p:cNvSpPr>
          <p:nvPr>
            <p:ph type="ctrTitle"/>
          </p:nvPr>
        </p:nvSpPr>
        <p:spPr/>
        <p:txBody>
          <a:bodyPr/>
          <a:lstStyle/>
          <a:p>
            <a:r>
              <a:rPr lang="en-US" dirty="0"/>
              <a:t>HUGELKULTUR</a:t>
            </a:r>
          </a:p>
        </p:txBody>
      </p:sp>
      <p:sp>
        <p:nvSpPr>
          <p:cNvPr id="3" name="Subtitle 2">
            <a:extLst>
              <a:ext uri="{FF2B5EF4-FFF2-40B4-BE49-F238E27FC236}">
                <a16:creationId xmlns:a16="http://schemas.microsoft.com/office/drawing/2014/main" id="{140F6E0A-B027-1C62-539C-1254325965C6}"/>
              </a:ext>
            </a:extLst>
          </p:cNvPr>
          <p:cNvSpPr>
            <a:spLocks noGrp="1"/>
          </p:cNvSpPr>
          <p:nvPr>
            <p:ph type="subTitle" idx="1"/>
          </p:nvPr>
        </p:nvSpPr>
        <p:spPr/>
        <p:txBody>
          <a:bodyPr/>
          <a:lstStyle/>
          <a:p>
            <a:endParaRPr lang="en-US" dirty="0"/>
          </a:p>
          <a:p>
            <a:r>
              <a:rPr lang="en-US" sz="4000" dirty="0"/>
              <a:t>(Mound Culture)</a:t>
            </a:r>
          </a:p>
        </p:txBody>
      </p:sp>
    </p:spTree>
    <p:extLst>
      <p:ext uri="{BB962C8B-B14F-4D97-AF65-F5344CB8AC3E}">
        <p14:creationId xmlns:p14="http://schemas.microsoft.com/office/powerpoint/2010/main" val="1603838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up a pile of wood&#10;&#10;Description automatically generated">
            <a:extLst>
              <a:ext uri="{FF2B5EF4-FFF2-40B4-BE49-F238E27FC236}">
                <a16:creationId xmlns:a16="http://schemas.microsoft.com/office/drawing/2014/main" id="{DBF4499C-DE1D-F9F4-1A57-AA4955088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2" name="Footer Placeholder 1">
            <a:extLst>
              <a:ext uri="{FF2B5EF4-FFF2-40B4-BE49-F238E27FC236}">
                <a16:creationId xmlns:a16="http://schemas.microsoft.com/office/drawing/2014/main" id="{CCF222C9-B364-5E17-4F60-AE74414CCDD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62491B5-685A-AAB3-B979-ABF5F461E1BA}"/>
              </a:ext>
            </a:extLst>
          </p:cNvPr>
          <p:cNvSpPr>
            <a:spLocks noGrp="1"/>
          </p:cNvSpPr>
          <p:nvPr>
            <p:ph type="sldNum" sz="quarter" idx="12"/>
          </p:nvPr>
        </p:nvSpPr>
        <p:spPr/>
        <p:txBody>
          <a:bodyPr/>
          <a:lstStyle/>
          <a:p>
            <a:fld id="{B07A6212-9278-4872-BF04-C5F3D67928F7}" type="slidenum">
              <a:rPr lang="en-US" smtClean="0"/>
              <a:t>10</a:t>
            </a:fld>
            <a:endParaRPr lang="en-US" dirty="0"/>
          </a:p>
        </p:txBody>
      </p:sp>
    </p:spTree>
    <p:extLst>
      <p:ext uri="{BB962C8B-B14F-4D97-AF65-F5344CB8AC3E}">
        <p14:creationId xmlns:p14="http://schemas.microsoft.com/office/powerpoint/2010/main" val="2711075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EBE9-5455-AD20-E144-35FB3517F306}"/>
              </a:ext>
            </a:extLst>
          </p:cNvPr>
          <p:cNvSpPr>
            <a:spLocks noGrp="1"/>
          </p:cNvSpPr>
          <p:nvPr>
            <p:ph type="title"/>
          </p:nvPr>
        </p:nvSpPr>
        <p:spPr/>
        <p:txBody>
          <a:bodyPr/>
          <a:lstStyle/>
          <a:p>
            <a:r>
              <a:rPr lang="en-US" dirty="0"/>
              <a:t>Building Your Mound – continued	</a:t>
            </a:r>
          </a:p>
        </p:txBody>
      </p:sp>
      <p:sp>
        <p:nvSpPr>
          <p:cNvPr id="3" name="Content Placeholder 2">
            <a:extLst>
              <a:ext uri="{FF2B5EF4-FFF2-40B4-BE49-F238E27FC236}">
                <a16:creationId xmlns:a16="http://schemas.microsoft.com/office/drawing/2014/main" id="{773143AB-D532-0D3A-645B-81CAD2048AF7}"/>
              </a:ext>
            </a:extLst>
          </p:cNvPr>
          <p:cNvSpPr>
            <a:spLocks noGrp="1"/>
          </p:cNvSpPr>
          <p:nvPr>
            <p:ph idx="1"/>
          </p:nvPr>
        </p:nvSpPr>
        <p:spPr/>
        <p:txBody>
          <a:bodyPr>
            <a:normAutofit/>
          </a:bodyPr>
          <a:lstStyle/>
          <a:p>
            <a:r>
              <a:rPr lang="en-US" dirty="0"/>
              <a:t>Third Layer:  Even smaller sticks or branches, wood chips, more leaves, old soil from pots or etc., kitchen scraps.  Compress by poking into open areas.  Continue to add kitchen scraps as available; do not need to be composted.  WATER WELL.</a:t>
            </a:r>
          </a:p>
          <a:p>
            <a:r>
              <a:rPr lang="en-US" dirty="0"/>
              <a:t>Fourth Layer:  Partly rotted compost – from your garden compost heap, horse or cow or lama manure, etc.  This should be a thick layer – 3-4 inches.  Can continue to add kitchen scraps, more leaves, and wood chips to top off this layer.  WATER WELL.</a:t>
            </a:r>
          </a:p>
        </p:txBody>
      </p:sp>
      <p:sp>
        <p:nvSpPr>
          <p:cNvPr id="4" name="Footer Placeholder 3">
            <a:extLst>
              <a:ext uri="{FF2B5EF4-FFF2-40B4-BE49-F238E27FC236}">
                <a16:creationId xmlns:a16="http://schemas.microsoft.com/office/drawing/2014/main" id="{857E3FD6-B8DB-F3E4-6CE5-9C1F453B34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2D0F80F-9A85-F9AF-0B9D-6C04FAD010A4}"/>
              </a:ext>
            </a:extLst>
          </p:cNvPr>
          <p:cNvSpPr>
            <a:spLocks noGrp="1"/>
          </p:cNvSpPr>
          <p:nvPr>
            <p:ph type="sldNum" sz="quarter" idx="12"/>
          </p:nvPr>
        </p:nvSpPr>
        <p:spPr/>
        <p:txBody>
          <a:bodyPr/>
          <a:lstStyle/>
          <a:p>
            <a:fld id="{B07A6212-9278-4872-BF04-C5F3D67928F7}" type="slidenum">
              <a:rPr lang="en-US" smtClean="0"/>
              <a:t>11</a:t>
            </a:fld>
            <a:endParaRPr lang="en-US" dirty="0"/>
          </a:p>
        </p:txBody>
      </p:sp>
    </p:spTree>
    <p:extLst>
      <p:ext uri="{BB962C8B-B14F-4D97-AF65-F5344CB8AC3E}">
        <p14:creationId xmlns:p14="http://schemas.microsoft.com/office/powerpoint/2010/main" val="77391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A969-B72B-EEA8-9691-5B5563E8928B}"/>
              </a:ext>
            </a:extLst>
          </p:cNvPr>
          <p:cNvSpPr>
            <a:spLocks noGrp="1"/>
          </p:cNvSpPr>
          <p:nvPr>
            <p:ph type="title"/>
          </p:nvPr>
        </p:nvSpPr>
        <p:spPr/>
        <p:txBody>
          <a:bodyPr/>
          <a:lstStyle/>
          <a:p>
            <a:r>
              <a:rPr lang="en-US" dirty="0"/>
              <a:t>Building Your Mound - continued </a:t>
            </a:r>
          </a:p>
        </p:txBody>
      </p:sp>
      <p:sp>
        <p:nvSpPr>
          <p:cNvPr id="3" name="Content Placeholder 2">
            <a:extLst>
              <a:ext uri="{FF2B5EF4-FFF2-40B4-BE49-F238E27FC236}">
                <a16:creationId xmlns:a16="http://schemas.microsoft.com/office/drawing/2014/main" id="{E152853A-1184-554D-FFA3-9C471E263634}"/>
              </a:ext>
            </a:extLst>
          </p:cNvPr>
          <p:cNvSpPr>
            <a:spLocks noGrp="1"/>
          </p:cNvSpPr>
          <p:nvPr>
            <p:ph idx="1"/>
          </p:nvPr>
        </p:nvSpPr>
        <p:spPr/>
        <p:txBody>
          <a:bodyPr>
            <a:normAutofit/>
          </a:bodyPr>
          <a:lstStyle/>
          <a:p>
            <a:r>
              <a:rPr lang="en-US" dirty="0"/>
              <a:t>Final Layer:  For tall raised beds, this is the last 12-15 inches of your bed where you will eventually plant things.  For shorter beds or on the ground, this will be about the top 25% of the mound.  Fill with a good soil/finished compost mixture to the top of mound or raised bed.  WATER WELL.</a:t>
            </a:r>
          </a:p>
          <a:p>
            <a:r>
              <a:rPr lang="en-US" dirty="0"/>
              <a:t>Mulch - Put a thick layer of mulch on top of your new mound to help with water retention while the mound “cooks.”  Can use wood chips, pine needles, leaves, etc.</a:t>
            </a:r>
          </a:p>
          <a:p>
            <a:endParaRPr lang="en-US" dirty="0"/>
          </a:p>
          <a:p>
            <a:endParaRPr lang="en-US" dirty="0"/>
          </a:p>
          <a:p>
            <a:endParaRPr lang="en-US" dirty="0"/>
          </a:p>
          <a:p>
            <a:endParaRPr lang="en-US" dirty="0"/>
          </a:p>
        </p:txBody>
      </p:sp>
      <p:sp>
        <p:nvSpPr>
          <p:cNvPr id="6" name="Footer Placeholder 5">
            <a:extLst>
              <a:ext uri="{FF2B5EF4-FFF2-40B4-BE49-F238E27FC236}">
                <a16:creationId xmlns:a16="http://schemas.microsoft.com/office/drawing/2014/main" id="{BFE8A54F-AD33-9D1E-1917-3B55B158DA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F733A8-F585-9699-DA6F-C8E968A273F2}"/>
              </a:ext>
            </a:extLst>
          </p:cNvPr>
          <p:cNvSpPr>
            <a:spLocks noGrp="1"/>
          </p:cNvSpPr>
          <p:nvPr>
            <p:ph type="sldNum" sz="quarter" idx="12"/>
          </p:nvPr>
        </p:nvSpPr>
        <p:spPr/>
        <p:txBody>
          <a:bodyPr/>
          <a:lstStyle/>
          <a:p>
            <a:fld id="{B07A6212-9278-4872-BF04-C5F3D67928F7}" type="slidenum">
              <a:rPr lang="en-US" smtClean="0"/>
              <a:t>12</a:t>
            </a:fld>
            <a:endParaRPr lang="en-US" dirty="0"/>
          </a:p>
        </p:txBody>
      </p:sp>
    </p:spTree>
    <p:extLst>
      <p:ext uri="{BB962C8B-B14F-4D97-AF65-F5344CB8AC3E}">
        <p14:creationId xmlns:p14="http://schemas.microsoft.com/office/powerpoint/2010/main" val="1876224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lant with Crust in the background&#10;&#10;Description automatically generated">
            <a:extLst>
              <a:ext uri="{FF2B5EF4-FFF2-40B4-BE49-F238E27FC236}">
                <a16:creationId xmlns:a16="http://schemas.microsoft.com/office/drawing/2014/main" id="{70DAEBAC-539F-31AE-41D7-A06837036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152" y="666364"/>
            <a:ext cx="8211696" cy="5525271"/>
          </a:xfrm>
          <a:prstGeom prst="rect">
            <a:avLst/>
          </a:prstGeom>
        </p:spPr>
      </p:pic>
      <p:pic>
        <p:nvPicPr>
          <p:cNvPr id="4" name="Picture 3" descr="A diagram of a plant with Crust in the background&#10;&#10;Description automatically generated">
            <a:extLst>
              <a:ext uri="{FF2B5EF4-FFF2-40B4-BE49-F238E27FC236}">
                <a16:creationId xmlns:a16="http://schemas.microsoft.com/office/drawing/2014/main" id="{EE111F6A-1F81-8CCF-88B3-AF57097C2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152" y="666364"/>
            <a:ext cx="8211696" cy="5525271"/>
          </a:xfrm>
          <a:prstGeom prst="rect">
            <a:avLst/>
          </a:prstGeom>
        </p:spPr>
      </p:pic>
      <p:pic>
        <p:nvPicPr>
          <p:cNvPr id="6" name="Picture 5" descr="A diagram of a plant with Crust in the background&#10;&#10;Description automatically generated">
            <a:extLst>
              <a:ext uri="{FF2B5EF4-FFF2-40B4-BE49-F238E27FC236}">
                <a16:creationId xmlns:a16="http://schemas.microsoft.com/office/drawing/2014/main" id="{2F307EFB-66BD-45DC-D772-6F15C8892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152" y="666364"/>
            <a:ext cx="8211696" cy="5525271"/>
          </a:xfrm>
          <a:prstGeom prst="rect">
            <a:avLst/>
          </a:prstGeom>
        </p:spPr>
      </p:pic>
      <p:sp>
        <p:nvSpPr>
          <p:cNvPr id="7" name="Footer Placeholder 6">
            <a:extLst>
              <a:ext uri="{FF2B5EF4-FFF2-40B4-BE49-F238E27FC236}">
                <a16:creationId xmlns:a16="http://schemas.microsoft.com/office/drawing/2014/main" id="{6509392F-310D-0A3B-F042-C7FF697E10D0}"/>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6456A8BE-D4BF-A874-6B60-9DE476BB17D3}"/>
              </a:ext>
            </a:extLst>
          </p:cNvPr>
          <p:cNvSpPr>
            <a:spLocks noGrp="1"/>
          </p:cNvSpPr>
          <p:nvPr>
            <p:ph type="sldNum" sz="quarter" idx="12"/>
          </p:nvPr>
        </p:nvSpPr>
        <p:spPr/>
        <p:txBody>
          <a:bodyPr/>
          <a:lstStyle/>
          <a:p>
            <a:fld id="{B07A6212-9278-4872-BF04-C5F3D67928F7}" type="slidenum">
              <a:rPr lang="en-US" smtClean="0"/>
              <a:t>13</a:t>
            </a:fld>
            <a:endParaRPr lang="en-US" dirty="0"/>
          </a:p>
        </p:txBody>
      </p:sp>
    </p:spTree>
    <p:extLst>
      <p:ext uri="{BB962C8B-B14F-4D97-AF65-F5344CB8AC3E}">
        <p14:creationId xmlns:p14="http://schemas.microsoft.com/office/powerpoint/2010/main" val="19875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9DEE3-D933-0ADA-1ADC-6225F939CDCE}"/>
              </a:ext>
            </a:extLst>
          </p:cNvPr>
          <p:cNvSpPr>
            <a:spLocks noGrp="1"/>
          </p:cNvSpPr>
          <p:nvPr>
            <p:ph type="title"/>
          </p:nvPr>
        </p:nvSpPr>
        <p:spPr/>
        <p:txBody>
          <a:bodyPr/>
          <a:lstStyle/>
          <a:p>
            <a:r>
              <a:rPr lang="en-US" dirty="0"/>
              <a:t>When to Plant and How to Maintain</a:t>
            </a:r>
          </a:p>
        </p:txBody>
      </p:sp>
      <p:sp>
        <p:nvSpPr>
          <p:cNvPr id="3" name="Content Placeholder 2">
            <a:extLst>
              <a:ext uri="{FF2B5EF4-FFF2-40B4-BE49-F238E27FC236}">
                <a16:creationId xmlns:a16="http://schemas.microsoft.com/office/drawing/2014/main" id="{7034010D-B746-08E7-4867-F9202F39BFAF}"/>
              </a:ext>
            </a:extLst>
          </p:cNvPr>
          <p:cNvSpPr>
            <a:spLocks noGrp="1"/>
          </p:cNvSpPr>
          <p:nvPr>
            <p:ph idx="1"/>
          </p:nvPr>
        </p:nvSpPr>
        <p:spPr/>
        <p:txBody>
          <a:bodyPr/>
          <a:lstStyle/>
          <a:p>
            <a:r>
              <a:rPr lang="en-US" dirty="0"/>
              <a:t>Apparently some folks plant immediately in the top layer of the mound; however, the majority of gardeners wait for 3 to 6 months to plant so that the mound can decompose and create really great soil.</a:t>
            </a:r>
          </a:p>
          <a:p>
            <a:r>
              <a:rPr lang="en-US" dirty="0"/>
              <a:t>The mound will shrink in height as it settles and decomposes.  Over time, you will need to add a soil/compost mixture to the top of the bed to compensate for the settling.</a:t>
            </a:r>
          </a:p>
          <a:p>
            <a:endParaRPr lang="en-US" dirty="0"/>
          </a:p>
        </p:txBody>
      </p:sp>
      <p:sp>
        <p:nvSpPr>
          <p:cNvPr id="4" name="Footer Placeholder 3">
            <a:extLst>
              <a:ext uri="{FF2B5EF4-FFF2-40B4-BE49-F238E27FC236}">
                <a16:creationId xmlns:a16="http://schemas.microsoft.com/office/drawing/2014/main" id="{0AB7DEE1-0892-3381-45D9-A44267521BD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11627E5-AD65-1B9B-5584-7B36BD9512C6}"/>
              </a:ext>
            </a:extLst>
          </p:cNvPr>
          <p:cNvSpPr>
            <a:spLocks noGrp="1"/>
          </p:cNvSpPr>
          <p:nvPr>
            <p:ph type="sldNum" sz="quarter" idx="12"/>
          </p:nvPr>
        </p:nvSpPr>
        <p:spPr/>
        <p:txBody>
          <a:bodyPr/>
          <a:lstStyle/>
          <a:p>
            <a:fld id="{B07A6212-9278-4872-BF04-C5F3D67928F7}" type="slidenum">
              <a:rPr lang="en-US" smtClean="0"/>
              <a:t>14</a:t>
            </a:fld>
            <a:endParaRPr lang="en-US" dirty="0"/>
          </a:p>
        </p:txBody>
      </p:sp>
    </p:spTree>
    <p:extLst>
      <p:ext uri="{BB962C8B-B14F-4D97-AF65-F5344CB8AC3E}">
        <p14:creationId xmlns:p14="http://schemas.microsoft.com/office/powerpoint/2010/main" val="2825251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015E2-7406-2ACF-11D0-D77E5541B9E4}"/>
              </a:ext>
            </a:extLst>
          </p:cNvPr>
          <p:cNvSpPr>
            <a:spLocks noGrp="1"/>
          </p:cNvSpPr>
          <p:nvPr>
            <p:ph type="title"/>
          </p:nvPr>
        </p:nvSpPr>
        <p:spPr/>
        <p:txBody>
          <a:bodyPr/>
          <a:lstStyle/>
          <a:p>
            <a:r>
              <a:rPr lang="en-US" dirty="0"/>
              <a:t>Benefits of Hugelkultur</a:t>
            </a:r>
          </a:p>
        </p:txBody>
      </p:sp>
      <p:sp>
        <p:nvSpPr>
          <p:cNvPr id="3" name="Content Placeholder 2">
            <a:extLst>
              <a:ext uri="{FF2B5EF4-FFF2-40B4-BE49-F238E27FC236}">
                <a16:creationId xmlns:a16="http://schemas.microsoft.com/office/drawing/2014/main" id="{6EB931C9-FACC-AEF6-048B-08DB2C239D23}"/>
              </a:ext>
            </a:extLst>
          </p:cNvPr>
          <p:cNvSpPr>
            <a:spLocks noGrp="1"/>
          </p:cNvSpPr>
          <p:nvPr>
            <p:ph idx="1"/>
          </p:nvPr>
        </p:nvSpPr>
        <p:spPr/>
        <p:txBody>
          <a:bodyPr>
            <a:normAutofit fontScale="92500" lnSpcReduction="20000"/>
          </a:bodyPr>
          <a:lstStyle/>
          <a:p>
            <a:r>
              <a:rPr lang="en-US" dirty="0"/>
              <a:t>Creates great soil if your natural soil is poor.</a:t>
            </a:r>
          </a:p>
          <a:p>
            <a:r>
              <a:rPr lang="en-US" dirty="0"/>
              <a:t>Uses free organic materials that are readily available.</a:t>
            </a:r>
          </a:p>
          <a:p>
            <a:r>
              <a:rPr lang="en-US" dirty="0"/>
              <a:t>Mounds are designed for moisture retention since the dense, woody layers retain moisture and release it as necessary.  This may take some time, perhaps as much as 3 years, for the sponge to develop.</a:t>
            </a:r>
          </a:p>
          <a:p>
            <a:r>
              <a:rPr lang="en-US" dirty="0"/>
              <a:t>Excellent drainage.</a:t>
            </a:r>
          </a:p>
          <a:p>
            <a:r>
              <a:rPr lang="en-US" dirty="0"/>
              <a:t>Can extend the growing season, especially in raised beds, by keeping soil warmer longer into the fall and earlier in spring.</a:t>
            </a:r>
          </a:p>
          <a:p>
            <a:r>
              <a:rPr lang="en-US" dirty="0"/>
              <a:t>Decomposing materials in bottom provide steady nutrients to the soil.</a:t>
            </a:r>
          </a:p>
          <a:p>
            <a:r>
              <a:rPr lang="en-US" dirty="0"/>
              <a:t>The mound bed should last for years.</a:t>
            </a:r>
          </a:p>
          <a:p>
            <a:r>
              <a:rPr lang="en-US" dirty="0"/>
              <a:t>Reduces the amount of soil needed to fill tall raised garden beds.</a:t>
            </a:r>
          </a:p>
        </p:txBody>
      </p:sp>
      <p:sp>
        <p:nvSpPr>
          <p:cNvPr id="4" name="Footer Placeholder 3">
            <a:extLst>
              <a:ext uri="{FF2B5EF4-FFF2-40B4-BE49-F238E27FC236}">
                <a16:creationId xmlns:a16="http://schemas.microsoft.com/office/drawing/2014/main" id="{32E90384-8886-0653-3D5E-8DD32F07F03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805EA0A-9973-C3FE-3867-C6117BE9E9D6}"/>
              </a:ext>
            </a:extLst>
          </p:cNvPr>
          <p:cNvSpPr>
            <a:spLocks noGrp="1"/>
          </p:cNvSpPr>
          <p:nvPr>
            <p:ph type="sldNum" sz="quarter" idx="12"/>
          </p:nvPr>
        </p:nvSpPr>
        <p:spPr/>
        <p:txBody>
          <a:bodyPr/>
          <a:lstStyle/>
          <a:p>
            <a:fld id="{B07A6212-9278-4872-BF04-C5F3D67928F7}" type="slidenum">
              <a:rPr lang="en-US" smtClean="0"/>
              <a:t>15</a:t>
            </a:fld>
            <a:endParaRPr lang="en-US" dirty="0"/>
          </a:p>
        </p:txBody>
      </p:sp>
    </p:spTree>
    <p:extLst>
      <p:ext uri="{BB962C8B-B14F-4D97-AF65-F5344CB8AC3E}">
        <p14:creationId xmlns:p14="http://schemas.microsoft.com/office/powerpoint/2010/main" val="2672785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85C5-B8D9-8350-B8B6-8A56CC0B53D6}"/>
              </a:ext>
            </a:extLst>
          </p:cNvPr>
          <p:cNvSpPr>
            <a:spLocks noGrp="1"/>
          </p:cNvSpPr>
          <p:nvPr>
            <p:ph type="title"/>
          </p:nvPr>
        </p:nvSpPr>
        <p:spPr/>
        <p:txBody>
          <a:bodyPr/>
          <a:lstStyle/>
          <a:p>
            <a:r>
              <a:rPr lang="en-US" dirty="0"/>
              <a:t>My Experience Using Hugelkultur</a:t>
            </a:r>
          </a:p>
        </p:txBody>
      </p:sp>
      <p:sp>
        <p:nvSpPr>
          <p:cNvPr id="3" name="Content Placeholder 2">
            <a:extLst>
              <a:ext uri="{FF2B5EF4-FFF2-40B4-BE49-F238E27FC236}">
                <a16:creationId xmlns:a16="http://schemas.microsoft.com/office/drawing/2014/main" id="{0B348E5D-46C4-9EDE-185C-C1A08AD0994E}"/>
              </a:ext>
            </a:extLst>
          </p:cNvPr>
          <p:cNvSpPr>
            <a:spLocks noGrp="1"/>
          </p:cNvSpPr>
          <p:nvPr>
            <p:ph idx="1"/>
          </p:nvPr>
        </p:nvSpPr>
        <p:spPr/>
        <p:txBody>
          <a:bodyPr/>
          <a:lstStyle/>
          <a:p>
            <a:r>
              <a:rPr lang="en-US" dirty="0"/>
              <a:t>I filled my new 32” high raised beds this way and started in mid-February.</a:t>
            </a:r>
          </a:p>
          <a:p>
            <a:r>
              <a:rPr lang="en-US" dirty="0"/>
              <a:t>I filled my raised beds with:  </a:t>
            </a:r>
          </a:p>
          <a:p>
            <a:r>
              <a:rPr lang="en-US" dirty="0"/>
              <a:t>2-3 inches of cardboard in very bottom, mixture of soft and hard wood logs in middle of beds filling almost half of the bed height, smaller fruit wood branches pushed all around side of and on top of logs, LOTS of dry leaves pushed into crevices all way to bottom and thick layer on top of wood.  I watered well a few times.  The leaves compressed after a day or so and I added more on top, watering each time I added another layer.</a:t>
            </a:r>
          </a:p>
        </p:txBody>
      </p:sp>
      <p:sp>
        <p:nvSpPr>
          <p:cNvPr id="4" name="Footer Placeholder 3">
            <a:extLst>
              <a:ext uri="{FF2B5EF4-FFF2-40B4-BE49-F238E27FC236}">
                <a16:creationId xmlns:a16="http://schemas.microsoft.com/office/drawing/2014/main" id="{B652564A-8202-782B-FDD1-09FEBAB2CFB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F68FD0-3935-9EE0-AF06-7580AAF7D3EC}"/>
              </a:ext>
            </a:extLst>
          </p:cNvPr>
          <p:cNvSpPr>
            <a:spLocks noGrp="1"/>
          </p:cNvSpPr>
          <p:nvPr>
            <p:ph type="sldNum" sz="quarter" idx="12"/>
          </p:nvPr>
        </p:nvSpPr>
        <p:spPr/>
        <p:txBody>
          <a:bodyPr/>
          <a:lstStyle/>
          <a:p>
            <a:fld id="{B07A6212-9278-4872-BF04-C5F3D67928F7}" type="slidenum">
              <a:rPr lang="en-US" smtClean="0"/>
              <a:t>16</a:t>
            </a:fld>
            <a:endParaRPr lang="en-US" dirty="0"/>
          </a:p>
        </p:txBody>
      </p:sp>
    </p:spTree>
    <p:extLst>
      <p:ext uri="{BB962C8B-B14F-4D97-AF65-F5344CB8AC3E}">
        <p14:creationId xmlns:p14="http://schemas.microsoft.com/office/powerpoint/2010/main" val="1795164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B0C32-0657-0747-1D68-5AB77588F0B8}"/>
              </a:ext>
            </a:extLst>
          </p:cNvPr>
          <p:cNvSpPr>
            <a:spLocks noGrp="1"/>
          </p:cNvSpPr>
          <p:nvPr>
            <p:ph type="title"/>
          </p:nvPr>
        </p:nvSpPr>
        <p:spPr/>
        <p:txBody>
          <a:bodyPr/>
          <a:lstStyle/>
          <a:p>
            <a:r>
              <a:rPr lang="en-US" dirty="0"/>
              <a:t>My Beds - continued</a:t>
            </a:r>
          </a:p>
        </p:txBody>
      </p:sp>
      <p:sp>
        <p:nvSpPr>
          <p:cNvPr id="3" name="Content Placeholder 2">
            <a:extLst>
              <a:ext uri="{FF2B5EF4-FFF2-40B4-BE49-F238E27FC236}">
                <a16:creationId xmlns:a16="http://schemas.microsoft.com/office/drawing/2014/main" id="{7F732900-D37B-BF3E-C709-5424CD569002}"/>
              </a:ext>
            </a:extLst>
          </p:cNvPr>
          <p:cNvSpPr>
            <a:spLocks noGrp="1"/>
          </p:cNvSpPr>
          <p:nvPr>
            <p:ph idx="1"/>
          </p:nvPr>
        </p:nvSpPr>
        <p:spPr/>
        <p:txBody>
          <a:bodyPr/>
          <a:lstStyle/>
          <a:p>
            <a:r>
              <a:rPr lang="en-US" dirty="0"/>
              <a:t>I added kitchen scraps almost daily on top of and in between the leaves.</a:t>
            </a:r>
          </a:p>
          <a:p>
            <a:r>
              <a:rPr lang="en-US" dirty="0"/>
              <a:t>Next came a thick layer – probably 3 inches at least – of partially composted horse manure, topped with more leaves and kitchen scraps, watering well.</a:t>
            </a:r>
          </a:p>
          <a:p>
            <a:r>
              <a:rPr lang="en-US" dirty="0"/>
              <a:t>Then I added 12-15 inches of a soil/mature compost mixture almost to the very top of my beds as the planting medium.  I watered well.</a:t>
            </a:r>
          </a:p>
          <a:p>
            <a:r>
              <a:rPr lang="en-US" dirty="0"/>
              <a:t>I finished with a layer of wood chips as mulch.</a:t>
            </a:r>
          </a:p>
        </p:txBody>
      </p:sp>
      <p:sp>
        <p:nvSpPr>
          <p:cNvPr id="4" name="Footer Placeholder 3">
            <a:extLst>
              <a:ext uri="{FF2B5EF4-FFF2-40B4-BE49-F238E27FC236}">
                <a16:creationId xmlns:a16="http://schemas.microsoft.com/office/drawing/2014/main" id="{C0F10D91-379C-971D-668E-798A656BACB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D50024F-A109-F674-8A8B-77E341C1C9E9}"/>
              </a:ext>
            </a:extLst>
          </p:cNvPr>
          <p:cNvSpPr>
            <a:spLocks noGrp="1"/>
          </p:cNvSpPr>
          <p:nvPr>
            <p:ph type="sldNum" sz="quarter" idx="12"/>
          </p:nvPr>
        </p:nvSpPr>
        <p:spPr/>
        <p:txBody>
          <a:bodyPr/>
          <a:lstStyle/>
          <a:p>
            <a:fld id="{B07A6212-9278-4872-BF04-C5F3D67928F7}" type="slidenum">
              <a:rPr lang="en-US" smtClean="0"/>
              <a:t>17</a:t>
            </a:fld>
            <a:endParaRPr lang="en-US" dirty="0"/>
          </a:p>
        </p:txBody>
      </p:sp>
    </p:spTree>
    <p:extLst>
      <p:ext uri="{BB962C8B-B14F-4D97-AF65-F5344CB8AC3E}">
        <p14:creationId xmlns:p14="http://schemas.microsoft.com/office/powerpoint/2010/main" val="2898943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ntainer with composting and plants in it&#10;&#10;Description automatically generated with medium confidence">
            <a:extLst>
              <a:ext uri="{FF2B5EF4-FFF2-40B4-BE49-F238E27FC236}">
                <a16:creationId xmlns:a16="http://schemas.microsoft.com/office/drawing/2014/main" id="{B07AB1D3-7CE2-3990-96AE-471D8CE79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003" y="865239"/>
            <a:ext cx="7988756" cy="5496232"/>
          </a:xfrm>
          <a:prstGeom prst="rect">
            <a:avLst/>
          </a:prstGeom>
        </p:spPr>
      </p:pic>
      <p:sp>
        <p:nvSpPr>
          <p:cNvPr id="6" name="Footer Placeholder 5">
            <a:extLst>
              <a:ext uri="{FF2B5EF4-FFF2-40B4-BE49-F238E27FC236}">
                <a16:creationId xmlns:a16="http://schemas.microsoft.com/office/drawing/2014/main" id="{C1BC97FA-54FC-459B-33CA-75DA6A08A1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E20AA1-510F-90BF-FFE7-D6A096EA719F}"/>
              </a:ext>
            </a:extLst>
          </p:cNvPr>
          <p:cNvSpPr>
            <a:spLocks noGrp="1"/>
          </p:cNvSpPr>
          <p:nvPr>
            <p:ph type="sldNum" sz="quarter" idx="12"/>
          </p:nvPr>
        </p:nvSpPr>
        <p:spPr/>
        <p:txBody>
          <a:bodyPr/>
          <a:lstStyle/>
          <a:p>
            <a:fld id="{B07A6212-9278-4872-BF04-C5F3D67928F7}" type="slidenum">
              <a:rPr lang="en-US" smtClean="0"/>
              <a:t>18</a:t>
            </a:fld>
            <a:endParaRPr lang="en-US" dirty="0"/>
          </a:p>
        </p:txBody>
      </p:sp>
    </p:spTree>
    <p:extLst>
      <p:ext uri="{BB962C8B-B14F-4D97-AF65-F5344CB8AC3E}">
        <p14:creationId xmlns:p14="http://schemas.microsoft.com/office/powerpoint/2010/main" val="79374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0B7CD-E8D3-2BC2-182A-7AD760B185D5}"/>
              </a:ext>
            </a:extLst>
          </p:cNvPr>
          <p:cNvSpPr>
            <a:spLocks noGrp="1"/>
          </p:cNvSpPr>
          <p:nvPr>
            <p:ph type="title"/>
          </p:nvPr>
        </p:nvSpPr>
        <p:spPr/>
        <p:txBody>
          <a:bodyPr/>
          <a:lstStyle/>
          <a:p>
            <a:r>
              <a:rPr lang="en-US" dirty="0"/>
              <a:t>My Results and Take Aways</a:t>
            </a:r>
          </a:p>
        </p:txBody>
      </p:sp>
      <p:sp>
        <p:nvSpPr>
          <p:cNvPr id="3" name="Content Placeholder 2">
            <a:extLst>
              <a:ext uri="{FF2B5EF4-FFF2-40B4-BE49-F238E27FC236}">
                <a16:creationId xmlns:a16="http://schemas.microsoft.com/office/drawing/2014/main" id="{78E81105-7A52-E527-99A5-062EFBA42898}"/>
              </a:ext>
            </a:extLst>
          </p:cNvPr>
          <p:cNvSpPr>
            <a:spLocks noGrp="1"/>
          </p:cNvSpPr>
          <p:nvPr>
            <p:ph idx="1"/>
          </p:nvPr>
        </p:nvSpPr>
        <p:spPr/>
        <p:txBody>
          <a:bodyPr>
            <a:normAutofit fontScale="92500" lnSpcReduction="10000"/>
          </a:bodyPr>
          <a:lstStyle/>
          <a:p>
            <a:r>
              <a:rPr lang="en-US" dirty="0"/>
              <a:t>My raised beds cooked from end of February to mid May.  They shrunk a few inches in that time, but I did not add anymore soil.</a:t>
            </a:r>
          </a:p>
          <a:p>
            <a:r>
              <a:rPr lang="en-US" dirty="0"/>
              <a:t>The deepest holes I dug were for my tomato plants.  I thought I would hit wood (!) but there was nothing but really rich-looking soil under the surface.  I also put in a couple of long stakes expecting something underneath to stop them, but they went right down deeply into the soil.</a:t>
            </a:r>
          </a:p>
          <a:p>
            <a:r>
              <a:rPr lang="en-US" dirty="0"/>
              <a:t>Take Away:  The beds have continued to shrink down after planting with vegetables and there is some cracking of soil along the middle of two beds which I think is another symptom of the soil settling.  If I did this again, I would prepare the mounds in the fall and let them decompose over winter, then add more topsoil and compress the  beds before planting.</a:t>
            </a:r>
          </a:p>
          <a:p>
            <a:pPr marL="0" indent="0">
              <a:buNone/>
            </a:pPr>
            <a:endParaRPr lang="en-US" dirty="0"/>
          </a:p>
        </p:txBody>
      </p:sp>
      <p:sp>
        <p:nvSpPr>
          <p:cNvPr id="4" name="Footer Placeholder 3">
            <a:extLst>
              <a:ext uri="{FF2B5EF4-FFF2-40B4-BE49-F238E27FC236}">
                <a16:creationId xmlns:a16="http://schemas.microsoft.com/office/drawing/2014/main" id="{980D6A83-E826-2C27-D4D8-686FD9E8D4D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89F848-F161-39E4-6DD0-E3852BC5A37D}"/>
              </a:ext>
            </a:extLst>
          </p:cNvPr>
          <p:cNvSpPr>
            <a:spLocks noGrp="1"/>
          </p:cNvSpPr>
          <p:nvPr>
            <p:ph type="sldNum" sz="quarter" idx="12"/>
          </p:nvPr>
        </p:nvSpPr>
        <p:spPr/>
        <p:txBody>
          <a:bodyPr/>
          <a:lstStyle/>
          <a:p>
            <a:fld id="{B07A6212-9278-4872-BF04-C5F3D67928F7}" type="slidenum">
              <a:rPr lang="en-US" smtClean="0"/>
              <a:t>19</a:t>
            </a:fld>
            <a:endParaRPr lang="en-US" dirty="0"/>
          </a:p>
        </p:txBody>
      </p:sp>
    </p:spTree>
    <p:extLst>
      <p:ext uri="{BB962C8B-B14F-4D97-AF65-F5344CB8AC3E}">
        <p14:creationId xmlns:p14="http://schemas.microsoft.com/office/powerpoint/2010/main" val="148411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9216-8667-AC26-E868-3978175AF7FE}"/>
              </a:ext>
            </a:extLst>
          </p:cNvPr>
          <p:cNvSpPr>
            <a:spLocks noGrp="1"/>
          </p:cNvSpPr>
          <p:nvPr>
            <p:ph type="title"/>
          </p:nvPr>
        </p:nvSpPr>
        <p:spPr/>
        <p:txBody>
          <a:bodyPr/>
          <a:lstStyle/>
          <a:p>
            <a:r>
              <a:rPr lang="en-US" dirty="0"/>
              <a:t>What is Hugelkultur</a:t>
            </a:r>
          </a:p>
        </p:txBody>
      </p:sp>
      <p:sp>
        <p:nvSpPr>
          <p:cNvPr id="3" name="Content Placeholder 2">
            <a:extLst>
              <a:ext uri="{FF2B5EF4-FFF2-40B4-BE49-F238E27FC236}">
                <a16:creationId xmlns:a16="http://schemas.microsoft.com/office/drawing/2014/main" id="{342FE977-809C-42FC-55FB-7C5E31806C4F}"/>
              </a:ext>
            </a:extLst>
          </p:cNvPr>
          <p:cNvSpPr>
            <a:spLocks noGrp="1"/>
          </p:cNvSpPr>
          <p:nvPr>
            <p:ph idx="1"/>
          </p:nvPr>
        </p:nvSpPr>
        <p:spPr/>
        <p:txBody>
          <a:bodyPr>
            <a:normAutofit lnSpcReduction="10000"/>
          </a:bodyPr>
          <a:lstStyle/>
          <a:p>
            <a:r>
              <a:rPr lang="en-US" dirty="0"/>
              <a:t>A German word that translates to “hill” or “mound” culture</a:t>
            </a:r>
          </a:p>
          <a:p>
            <a:r>
              <a:rPr lang="en-US" dirty="0"/>
              <a:t>A traditional farming practice in Eastern Europe and Germany for hundreds of years.</a:t>
            </a:r>
          </a:p>
          <a:p>
            <a:r>
              <a:rPr lang="en-US" dirty="0"/>
              <a:t>More recently, Herman Andra wrote a gardening booklet in 1962 promoting this practice, followed by Sepp Holzer from Austria, Geoff Lawton from Australia, and Paul Wheaton from USA, who advocate this method of gardening today.</a:t>
            </a:r>
          </a:p>
          <a:p>
            <a:r>
              <a:rPr lang="en-US" dirty="0"/>
              <a:t>They argue that the practice of hügelkultur creates a self-sustaining garden ecosystem that results in a healthy growing environment for plants.</a:t>
            </a:r>
            <a:br>
              <a:rPr lang="en-US" dirty="0"/>
            </a:br>
            <a:endParaRPr lang="en-US" dirty="0"/>
          </a:p>
        </p:txBody>
      </p:sp>
      <p:sp>
        <p:nvSpPr>
          <p:cNvPr id="4" name="Footer Placeholder 3">
            <a:extLst>
              <a:ext uri="{FF2B5EF4-FFF2-40B4-BE49-F238E27FC236}">
                <a16:creationId xmlns:a16="http://schemas.microsoft.com/office/drawing/2014/main" id="{85E92C50-F5A8-4C36-FE8A-BA5BAF396B8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8FB9E48-21A6-5285-E7BA-6C59B298CA41}"/>
              </a:ext>
            </a:extLst>
          </p:cNvPr>
          <p:cNvSpPr>
            <a:spLocks noGrp="1"/>
          </p:cNvSpPr>
          <p:nvPr>
            <p:ph type="sldNum" sz="quarter" idx="12"/>
          </p:nvPr>
        </p:nvSpPr>
        <p:spPr/>
        <p:txBody>
          <a:bodyPr/>
          <a:lstStyle/>
          <a:p>
            <a:fld id="{B07A6212-9278-4872-BF04-C5F3D67928F7}" type="slidenum">
              <a:rPr lang="en-US" smtClean="0"/>
              <a:t>2</a:t>
            </a:fld>
            <a:endParaRPr lang="en-US" dirty="0"/>
          </a:p>
        </p:txBody>
      </p:sp>
    </p:spTree>
    <p:extLst>
      <p:ext uri="{BB962C8B-B14F-4D97-AF65-F5344CB8AC3E}">
        <p14:creationId xmlns:p14="http://schemas.microsoft.com/office/powerpoint/2010/main" val="739139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lanter box with plants in it&#10;&#10;Description automatically generated">
            <a:extLst>
              <a:ext uri="{FF2B5EF4-FFF2-40B4-BE49-F238E27FC236}">
                <a16:creationId xmlns:a16="http://schemas.microsoft.com/office/drawing/2014/main" id="{59AF7C45-2CD0-7E29-C6DD-DD1C3AE3B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Footer Placeholder 3">
            <a:extLst>
              <a:ext uri="{FF2B5EF4-FFF2-40B4-BE49-F238E27FC236}">
                <a16:creationId xmlns:a16="http://schemas.microsoft.com/office/drawing/2014/main" id="{DE44530F-E6C9-8DB2-33CD-1B685CE5DC0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0F11EE-B9A9-A6E8-C8EA-E58D0B883173}"/>
              </a:ext>
            </a:extLst>
          </p:cNvPr>
          <p:cNvSpPr>
            <a:spLocks noGrp="1"/>
          </p:cNvSpPr>
          <p:nvPr>
            <p:ph type="sldNum" sz="quarter" idx="12"/>
          </p:nvPr>
        </p:nvSpPr>
        <p:spPr/>
        <p:txBody>
          <a:bodyPr/>
          <a:lstStyle/>
          <a:p>
            <a:fld id="{B07A6212-9278-4872-BF04-C5F3D67928F7}" type="slidenum">
              <a:rPr lang="en-US" smtClean="0"/>
              <a:t>20</a:t>
            </a:fld>
            <a:endParaRPr lang="en-US" dirty="0"/>
          </a:p>
        </p:txBody>
      </p:sp>
    </p:spTree>
    <p:extLst>
      <p:ext uri="{BB962C8B-B14F-4D97-AF65-F5344CB8AC3E}">
        <p14:creationId xmlns:p14="http://schemas.microsoft.com/office/powerpoint/2010/main" val="2162332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lant in a metal container&#10;&#10;Description automatically generated">
            <a:extLst>
              <a:ext uri="{FF2B5EF4-FFF2-40B4-BE49-F238E27FC236}">
                <a16:creationId xmlns:a16="http://schemas.microsoft.com/office/drawing/2014/main" id="{7D3E262C-8FAF-5FBC-59CC-83043E779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
        <p:nvSpPr>
          <p:cNvPr id="4" name="Footer Placeholder 3">
            <a:extLst>
              <a:ext uri="{FF2B5EF4-FFF2-40B4-BE49-F238E27FC236}">
                <a16:creationId xmlns:a16="http://schemas.microsoft.com/office/drawing/2014/main" id="{3431D0AA-DA0C-2BC8-DCF6-539202F4933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D45B8C5-77EF-6266-CBA1-840F7A5C51F2}"/>
              </a:ext>
            </a:extLst>
          </p:cNvPr>
          <p:cNvSpPr>
            <a:spLocks noGrp="1"/>
          </p:cNvSpPr>
          <p:nvPr>
            <p:ph type="sldNum" sz="quarter" idx="12"/>
          </p:nvPr>
        </p:nvSpPr>
        <p:spPr/>
        <p:txBody>
          <a:bodyPr/>
          <a:lstStyle/>
          <a:p>
            <a:fld id="{B07A6212-9278-4872-BF04-C5F3D67928F7}" type="slidenum">
              <a:rPr lang="en-US" smtClean="0"/>
              <a:t>21</a:t>
            </a:fld>
            <a:endParaRPr lang="en-US" dirty="0"/>
          </a:p>
        </p:txBody>
      </p:sp>
    </p:spTree>
    <p:extLst>
      <p:ext uri="{BB962C8B-B14F-4D97-AF65-F5344CB8AC3E}">
        <p14:creationId xmlns:p14="http://schemas.microsoft.com/office/powerpoint/2010/main" val="824350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lanter with yellow flowers&#10;&#10;Description automatically generated">
            <a:extLst>
              <a:ext uri="{FF2B5EF4-FFF2-40B4-BE49-F238E27FC236}">
                <a16:creationId xmlns:a16="http://schemas.microsoft.com/office/drawing/2014/main" id="{0280B7B8-D734-F818-C964-437015C7E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
        <p:nvSpPr>
          <p:cNvPr id="4" name="Footer Placeholder 3">
            <a:extLst>
              <a:ext uri="{FF2B5EF4-FFF2-40B4-BE49-F238E27FC236}">
                <a16:creationId xmlns:a16="http://schemas.microsoft.com/office/drawing/2014/main" id="{0984C8EE-C5CF-BE7A-F200-FC7927E21B3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2B73B6E-603C-1778-68C6-9CEF4899AFD2}"/>
              </a:ext>
            </a:extLst>
          </p:cNvPr>
          <p:cNvSpPr>
            <a:spLocks noGrp="1"/>
          </p:cNvSpPr>
          <p:nvPr>
            <p:ph type="sldNum" sz="quarter" idx="12"/>
          </p:nvPr>
        </p:nvSpPr>
        <p:spPr/>
        <p:txBody>
          <a:bodyPr/>
          <a:lstStyle/>
          <a:p>
            <a:fld id="{B07A6212-9278-4872-BF04-C5F3D67928F7}" type="slidenum">
              <a:rPr lang="en-US" smtClean="0"/>
              <a:t>22</a:t>
            </a:fld>
            <a:endParaRPr lang="en-US" dirty="0"/>
          </a:p>
        </p:txBody>
      </p:sp>
    </p:spTree>
    <p:extLst>
      <p:ext uri="{BB962C8B-B14F-4D97-AF65-F5344CB8AC3E}">
        <p14:creationId xmlns:p14="http://schemas.microsoft.com/office/powerpoint/2010/main" val="3570453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F023-53D3-3C1B-B33A-C817960F14EB}"/>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r>
              <a:rPr lang="en-US" dirty="0"/>
              <a:t>                                    </a:t>
            </a:r>
            <a:r>
              <a:rPr lang="en-US" sz="5300" dirty="0"/>
              <a:t>QUESTIONS??</a:t>
            </a:r>
          </a:p>
        </p:txBody>
      </p:sp>
      <p:sp>
        <p:nvSpPr>
          <p:cNvPr id="3" name="Footer Placeholder 2">
            <a:extLst>
              <a:ext uri="{FF2B5EF4-FFF2-40B4-BE49-F238E27FC236}">
                <a16:creationId xmlns:a16="http://schemas.microsoft.com/office/drawing/2014/main" id="{04FE5A41-6AB3-F673-49C7-2750E2362B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69DEA11-515E-4C98-9415-2A770A4E8D46}"/>
              </a:ext>
            </a:extLst>
          </p:cNvPr>
          <p:cNvSpPr>
            <a:spLocks noGrp="1"/>
          </p:cNvSpPr>
          <p:nvPr>
            <p:ph type="sldNum" sz="quarter" idx="12"/>
          </p:nvPr>
        </p:nvSpPr>
        <p:spPr/>
        <p:txBody>
          <a:bodyPr/>
          <a:lstStyle/>
          <a:p>
            <a:fld id="{B07A6212-9278-4872-BF04-C5F3D67928F7}" type="slidenum">
              <a:rPr lang="en-US" smtClean="0"/>
              <a:t>23</a:t>
            </a:fld>
            <a:endParaRPr lang="en-US" dirty="0"/>
          </a:p>
        </p:txBody>
      </p:sp>
    </p:spTree>
    <p:extLst>
      <p:ext uri="{BB962C8B-B14F-4D97-AF65-F5344CB8AC3E}">
        <p14:creationId xmlns:p14="http://schemas.microsoft.com/office/powerpoint/2010/main" val="253494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979D0-346F-C981-A451-B599FF121EAC}"/>
              </a:ext>
            </a:extLst>
          </p:cNvPr>
          <p:cNvSpPr>
            <a:spLocks noGrp="1"/>
          </p:cNvSpPr>
          <p:nvPr>
            <p:ph type="title"/>
          </p:nvPr>
        </p:nvSpPr>
        <p:spPr/>
        <p:txBody>
          <a:bodyPr/>
          <a:lstStyle/>
          <a:p>
            <a:r>
              <a:rPr lang="en-US" dirty="0"/>
              <a:t>What Does a Traditional Hugelkultur Mound                   Look Like?</a:t>
            </a:r>
          </a:p>
        </p:txBody>
      </p:sp>
      <p:pic>
        <p:nvPicPr>
          <p:cNvPr id="5" name="Content Placeholder 4" descr="A drawing of a hill&#10;&#10;Description automatically generated">
            <a:extLst>
              <a:ext uri="{FF2B5EF4-FFF2-40B4-BE49-F238E27FC236}">
                <a16:creationId xmlns:a16="http://schemas.microsoft.com/office/drawing/2014/main" id="{29814A69-25A4-F554-7DE6-282A8D79CD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1300" y="2134394"/>
            <a:ext cx="9169400" cy="3733800"/>
          </a:xfrm>
        </p:spPr>
      </p:pic>
      <p:sp>
        <p:nvSpPr>
          <p:cNvPr id="3" name="Footer Placeholder 2">
            <a:extLst>
              <a:ext uri="{FF2B5EF4-FFF2-40B4-BE49-F238E27FC236}">
                <a16:creationId xmlns:a16="http://schemas.microsoft.com/office/drawing/2014/main" id="{E490AF85-2F7A-1AA5-EF39-FDF7904BA7B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3E2B174-B554-D191-9900-D1ACA3170E3A}"/>
              </a:ext>
            </a:extLst>
          </p:cNvPr>
          <p:cNvSpPr>
            <a:spLocks noGrp="1"/>
          </p:cNvSpPr>
          <p:nvPr>
            <p:ph type="sldNum" sz="quarter" idx="12"/>
          </p:nvPr>
        </p:nvSpPr>
        <p:spPr/>
        <p:txBody>
          <a:bodyPr/>
          <a:lstStyle/>
          <a:p>
            <a:fld id="{B07A6212-9278-4872-BF04-C5F3D67928F7}" type="slidenum">
              <a:rPr lang="en-US" smtClean="0"/>
              <a:t>3</a:t>
            </a:fld>
            <a:endParaRPr lang="en-US" dirty="0"/>
          </a:p>
        </p:txBody>
      </p:sp>
    </p:spTree>
    <p:extLst>
      <p:ext uri="{BB962C8B-B14F-4D97-AF65-F5344CB8AC3E}">
        <p14:creationId xmlns:p14="http://schemas.microsoft.com/office/powerpoint/2010/main" val="1672511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8E52-5F8E-C5E4-C589-2D4AAB4DE8B2}"/>
              </a:ext>
            </a:extLst>
          </p:cNvPr>
          <p:cNvSpPr>
            <a:spLocks noGrp="1"/>
          </p:cNvSpPr>
          <p:nvPr>
            <p:ph type="title"/>
          </p:nvPr>
        </p:nvSpPr>
        <p:spPr/>
        <p:txBody>
          <a:bodyPr/>
          <a:lstStyle/>
          <a:p>
            <a:r>
              <a:rPr lang="en-US" dirty="0"/>
              <a:t>Essentially What is a Hugelkultur Mound?</a:t>
            </a:r>
          </a:p>
        </p:txBody>
      </p:sp>
      <p:sp>
        <p:nvSpPr>
          <p:cNvPr id="3" name="Content Placeholder 2">
            <a:extLst>
              <a:ext uri="{FF2B5EF4-FFF2-40B4-BE49-F238E27FC236}">
                <a16:creationId xmlns:a16="http://schemas.microsoft.com/office/drawing/2014/main" id="{102F3926-AB77-D88D-3F1E-3DD9E971DDBE}"/>
              </a:ext>
            </a:extLst>
          </p:cNvPr>
          <p:cNvSpPr>
            <a:spLocks noGrp="1"/>
          </p:cNvSpPr>
          <p:nvPr>
            <p:ph idx="1"/>
          </p:nvPr>
        </p:nvSpPr>
        <p:spPr/>
        <p:txBody>
          <a:bodyPr/>
          <a:lstStyle/>
          <a:p>
            <a:r>
              <a:rPr lang="en-US" dirty="0"/>
              <a:t>It is a garden bed that is developed by layering various types of vegetation that will compost over time and create a lush planting environment.</a:t>
            </a:r>
          </a:p>
          <a:p>
            <a:r>
              <a:rPr lang="en-US" dirty="0"/>
              <a:t>Since this originated in Germany and Eastern Europe, that makes sense since hundreds of years ago, those areas were probably heavily forested and had lots of fallen trees, limbs, leaves, and materials on the ground that provided ready materials for a hügelkultur mound.</a:t>
            </a:r>
          </a:p>
          <a:p>
            <a:r>
              <a:rPr lang="en-US" dirty="0"/>
              <a:t>A big compost heap!! </a:t>
            </a:r>
          </a:p>
        </p:txBody>
      </p:sp>
      <p:sp>
        <p:nvSpPr>
          <p:cNvPr id="4" name="Footer Placeholder 3">
            <a:extLst>
              <a:ext uri="{FF2B5EF4-FFF2-40B4-BE49-F238E27FC236}">
                <a16:creationId xmlns:a16="http://schemas.microsoft.com/office/drawing/2014/main" id="{DE7A8D89-7D6A-050A-B5A6-3DA43B491E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87E8E1-98D7-51C9-4551-146BD5CC61D4}"/>
              </a:ext>
            </a:extLst>
          </p:cNvPr>
          <p:cNvSpPr>
            <a:spLocks noGrp="1"/>
          </p:cNvSpPr>
          <p:nvPr>
            <p:ph type="sldNum" sz="quarter" idx="12"/>
          </p:nvPr>
        </p:nvSpPr>
        <p:spPr/>
        <p:txBody>
          <a:bodyPr/>
          <a:lstStyle/>
          <a:p>
            <a:fld id="{B07A6212-9278-4872-BF04-C5F3D67928F7}" type="slidenum">
              <a:rPr lang="en-US" smtClean="0"/>
              <a:t>4</a:t>
            </a:fld>
            <a:endParaRPr lang="en-US" dirty="0"/>
          </a:p>
        </p:txBody>
      </p:sp>
    </p:spTree>
    <p:extLst>
      <p:ext uri="{BB962C8B-B14F-4D97-AF65-F5344CB8AC3E}">
        <p14:creationId xmlns:p14="http://schemas.microsoft.com/office/powerpoint/2010/main" val="219971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B971B-2C58-AFFC-AD10-0B1D8B8BD4C5}"/>
              </a:ext>
            </a:extLst>
          </p:cNvPr>
          <p:cNvSpPr>
            <a:spLocks noGrp="1"/>
          </p:cNvSpPr>
          <p:nvPr>
            <p:ph type="title"/>
          </p:nvPr>
        </p:nvSpPr>
        <p:spPr/>
        <p:txBody>
          <a:bodyPr/>
          <a:lstStyle/>
          <a:p>
            <a:r>
              <a:rPr lang="en-US" dirty="0"/>
              <a:t>How to Build a Hugelkultur Mound - Overview</a:t>
            </a:r>
          </a:p>
        </p:txBody>
      </p:sp>
      <p:sp>
        <p:nvSpPr>
          <p:cNvPr id="3" name="Content Placeholder 2">
            <a:extLst>
              <a:ext uri="{FF2B5EF4-FFF2-40B4-BE49-F238E27FC236}">
                <a16:creationId xmlns:a16="http://schemas.microsoft.com/office/drawing/2014/main" id="{7C215D89-FCE2-89B5-FE9C-6EDF61BA7FB4}"/>
              </a:ext>
            </a:extLst>
          </p:cNvPr>
          <p:cNvSpPr>
            <a:spLocks noGrp="1"/>
          </p:cNvSpPr>
          <p:nvPr>
            <p:ph idx="1"/>
          </p:nvPr>
        </p:nvSpPr>
        <p:spPr/>
        <p:txBody>
          <a:bodyPr>
            <a:normAutofit/>
          </a:bodyPr>
          <a:lstStyle/>
          <a:p>
            <a:r>
              <a:rPr lang="en-US" dirty="0"/>
              <a:t>First, locate and prepare a bed location – clear a space on the ground, remove grass if you want, or choose a raised bed to build your mound in.  You will need to water as you build so bear that in mind when choosing location.</a:t>
            </a:r>
          </a:p>
          <a:p>
            <a:r>
              <a:rPr lang="en-US" dirty="0"/>
              <a:t>Second, find and gather the materials to use in layering your bed.   </a:t>
            </a:r>
          </a:p>
          <a:p>
            <a:r>
              <a:rPr lang="en-US" dirty="0"/>
              <a:t>Third, place materials in the bed in a particular sequence and shape. </a:t>
            </a:r>
          </a:p>
          <a:p>
            <a:r>
              <a:rPr lang="en-US" dirty="0"/>
              <a:t>Fourth, let your mound “cook” for a few months.</a:t>
            </a:r>
          </a:p>
          <a:p>
            <a:r>
              <a:rPr lang="en-US" dirty="0"/>
              <a:t>Fifth, plant in it!</a:t>
            </a:r>
          </a:p>
        </p:txBody>
      </p:sp>
      <p:sp>
        <p:nvSpPr>
          <p:cNvPr id="4" name="Footer Placeholder 3">
            <a:extLst>
              <a:ext uri="{FF2B5EF4-FFF2-40B4-BE49-F238E27FC236}">
                <a16:creationId xmlns:a16="http://schemas.microsoft.com/office/drawing/2014/main" id="{0D0E86FE-CB92-FA79-3F54-B81590B40B4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012FC72-3A76-B456-6AF3-1A937B7D2C68}"/>
              </a:ext>
            </a:extLst>
          </p:cNvPr>
          <p:cNvSpPr>
            <a:spLocks noGrp="1"/>
          </p:cNvSpPr>
          <p:nvPr>
            <p:ph type="sldNum" sz="quarter" idx="12"/>
          </p:nvPr>
        </p:nvSpPr>
        <p:spPr/>
        <p:txBody>
          <a:bodyPr/>
          <a:lstStyle/>
          <a:p>
            <a:fld id="{B07A6212-9278-4872-BF04-C5F3D67928F7}" type="slidenum">
              <a:rPr lang="en-US" smtClean="0"/>
              <a:t>5</a:t>
            </a:fld>
            <a:endParaRPr lang="en-US" dirty="0"/>
          </a:p>
        </p:txBody>
      </p:sp>
    </p:spTree>
    <p:extLst>
      <p:ext uri="{BB962C8B-B14F-4D97-AF65-F5344CB8AC3E}">
        <p14:creationId xmlns:p14="http://schemas.microsoft.com/office/powerpoint/2010/main" val="276962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F48D-C188-9A1A-9851-B302A998DD76}"/>
              </a:ext>
            </a:extLst>
          </p:cNvPr>
          <p:cNvSpPr>
            <a:spLocks noGrp="1"/>
          </p:cNvSpPr>
          <p:nvPr>
            <p:ph type="title"/>
          </p:nvPr>
        </p:nvSpPr>
        <p:spPr/>
        <p:txBody>
          <a:bodyPr/>
          <a:lstStyle/>
          <a:p>
            <a:r>
              <a:rPr lang="en-US" dirty="0"/>
              <a:t>Creating a Mound on the Ground</a:t>
            </a:r>
          </a:p>
        </p:txBody>
      </p:sp>
      <p:sp>
        <p:nvSpPr>
          <p:cNvPr id="3" name="Content Placeholder 2">
            <a:extLst>
              <a:ext uri="{FF2B5EF4-FFF2-40B4-BE49-F238E27FC236}">
                <a16:creationId xmlns:a16="http://schemas.microsoft.com/office/drawing/2014/main" id="{A820DFC6-6D72-B90B-2132-1C4E22F4DEE7}"/>
              </a:ext>
            </a:extLst>
          </p:cNvPr>
          <p:cNvSpPr>
            <a:spLocks noGrp="1"/>
          </p:cNvSpPr>
          <p:nvPr>
            <p:ph idx="1"/>
          </p:nvPr>
        </p:nvSpPr>
        <p:spPr/>
        <p:txBody>
          <a:bodyPr>
            <a:normAutofit lnSpcReduction="10000"/>
          </a:bodyPr>
          <a:lstStyle/>
          <a:p>
            <a:r>
              <a:rPr lang="en-US" dirty="0"/>
              <a:t>Shape is important if you are preparing your mound on the ground.  </a:t>
            </a:r>
          </a:p>
          <a:p>
            <a:r>
              <a:rPr lang="en-US" dirty="0"/>
              <a:t>Dig out a sort trench within which to place your materials.</a:t>
            </a:r>
          </a:p>
          <a:p>
            <a:r>
              <a:rPr lang="en-US" dirty="0"/>
              <a:t>Once completed, this creates a mound deeper in the center and shallower along the sides.</a:t>
            </a:r>
          </a:p>
          <a:p>
            <a:r>
              <a:rPr lang="en-US" dirty="0"/>
              <a:t>Deeper rooted plants can be located in the middle and shallower rooted plants along the sides.</a:t>
            </a:r>
          </a:p>
          <a:p>
            <a:r>
              <a:rPr lang="en-US" dirty="0"/>
              <a:t>Width should be what allows you to easily plant and maintain the middle areas.</a:t>
            </a:r>
          </a:p>
          <a:p>
            <a:r>
              <a:rPr lang="en-US" dirty="0"/>
              <a:t>The mound will flatten out as it decomposes so make it high – at least 3 feet.</a:t>
            </a:r>
          </a:p>
        </p:txBody>
      </p:sp>
      <p:sp>
        <p:nvSpPr>
          <p:cNvPr id="4" name="Footer Placeholder 3">
            <a:extLst>
              <a:ext uri="{FF2B5EF4-FFF2-40B4-BE49-F238E27FC236}">
                <a16:creationId xmlns:a16="http://schemas.microsoft.com/office/drawing/2014/main" id="{10D9C7D8-DE22-FC15-1319-D0109D2B2FC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AC65FC-4945-A5A0-C2B0-8B020528125F}"/>
              </a:ext>
            </a:extLst>
          </p:cNvPr>
          <p:cNvSpPr>
            <a:spLocks noGrp="1"/>
          </p:cNvSpPr>
          <p:nvPr>
            <p:ph type="sldNum" sz="quarter" idx="12"/>
          </p:nvPr>
        </p:nvSpPr>
        <p:spPr/>
        <p:txBody>
          <a:bodyPr/>
          <a:lstStyle/>
          <a:p>
            <a:fld id="{B07A6212-9278-4872-BF04-C5F3D67928F7}" type="slidenum">
              <a:rPr lang="en-US" smtClean="0"/>
              <a:t>6</a:t>
            </a:fld>
            <a:endParaRPr lang="en-US" dirty="0"/>
          </a:p>
        </p:txBody>
      </p:sp>
    </p:spTree>
    <p:extLst>
      <p:ext uri="{BB962C8B-B14F-4D97-AF65-F5344CB8AC3E}">
        <p14:creationId xmlns:p14="http://schemas.microsoft.com/office/powerpoint/2010/main" val="2325161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line with words&#10;&#10;Description automatically generated">
            <a:extLst>
              <a:ext uri="{FF2B5EF4-FFF2-40B4-BE49-F238E27FC236}">
                <a16:creationId xmlns:a16="http://schemas.microsoft.com/office/drawing/2014/main" id="{35D08C89-58D1-F755-7E69-327C5EE0D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916" y="2171524"/>
            <a:ext cx="7116168" cy="2514951"/>
          </a:xfrm>
          <a:prstGeom prst="rect">
            <a:avLst/>
          </a:prstGeom>
        </p:spPr>
      </p:pic>
      <p:sp>
        <p:nvSpPr>
          <p:cNvPr id="2" name="Footer Placeholder 1">
            <a:extLst>
              <a:ext uri="{FF2B5EF4-FFF2-40B4-BE49-F238E27FC236}">
                <a16:creationId xmlns:a16="http://schemas.microsoft.com/office/drawing/2014/main" id="{2DAFE50A-9499-4D46-C514-6C7F14008F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F9773A9-CD72-DCAC-2AC2-12B04E0C802A}"/>
              </a:ext>
            </a:extLst>
          </p:cNvPr>
          <p:cNvSpPr>
            <a:spLocks noGrp="1"/>
          </p:cNvSpPr>
          <p:nvPr>
            <p:ph type="sldNum" sz="quarter" idx="12"/>
          </p:nvPr>
        </p:nvSpPr>
        <p:spPr/>
        <p:txBody>
          <a:bodyPr/>
          <a:lstStyle/>
          <a:p>
            <a:fld id="{B07A6212-9278-4872-BF04-C5F3D67928F7}" type="slidenum">
              <a:rPr lang="en-US" smtClean="0"/>
              <a:t>7</a:t>
            </a:fld>
            <a:endParaRPr lang="en-US" dirty="0"/>
          </a:p>
        </p:txBody>
      </p:sp>
    </p:spTree>
    <p:extLst>
      <p:ext uri="{BB962C8B-B14F-4D97-AF65-F5344CB8AC3E}">
        <p14:creationId xmlns:p14="http://schemas.microsoft.com/office/powerpoint/2010/main" val="110060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159F-C3AE-2B75-374D-DD0C7CD6D223}"/>
              </a:ext>
            </a:extLst>
          </p:cNvPr>
          <p:cNvSpPr>
            <a:spLocks noGrp="1"/>
          </p:cNvSpPr>
          <p:nvPr>
            <p:ph type="title"/>
          </p:nvPr>
        </p:nvSpPr>
        <p:spPr/>
        <p:txBody>
          <a:bodyPr>
            <a:normAutofit fontScale="90000"/>
          </a:bodyPr>
          <a:lstStyle/>
          <a:p>
            <a:r>
              <a:rPr lang="en-US" dirty="0"/>
              <a:t>How to Build Your Mound – Materials and Sequence Important</a:t>
            </a:r>
            <a:br>
              <a:rPr lang="en-US" dirty="0"/>
            </a:br>
            <a:endParaRPr lang="en-US" dirty="0"/>
          </a:p>
        </p:txBody>
      </p:sp>
      <p:sp>
        <p:nvSpPr>
          <p:cNvPr id="3" name="Content Placeholder 2">
            <a:extLst>
              <a:ext uri="{FF2B5EF4-FFF2-40B4-BE49-F238E27FC236}">
                <a16:creationId xmlns:a16="http://schemas.microsoft.com/office/drawing/2014/main" id="{9BC39260-E0A5-CFE3-B3C2-2A582ED19A38}"/>
              </a:ext>
            </a:extLst>
          </p:cNvPr>
          <p:cNvSpPr>
            <a:spLocks noGrp="1"/>
          </p:cNvSpPr>
          <p:nvPr>
            <p:ph idx="1"/>
          </p:nvPr>
        </p:nvSpPr>
        <p:spPr/>
        <p:txBody>
          <a:bodyPr>
            <a:normAutofit lnSpcReduction="10000"/>
          </a:bodyPr>
          <a:lstStyle/>
          <a:p>
            <a:r>
              <a:rPr lang="en-US" dirty="0"/>
              <a:t>To Start:  You can put cardboard or newspaper underneath everything to start if you want.  Where are you putting your mound?  On the bare ground, in a raised bed?</a:t>
            </a:r>
          </a:p>
          <a:p>
            <a:r>
              <a:rPr lang="en-US" dirty="0"/>
              <a:t>First Layer:  Wood – logs, large diameter branches, large chunks of wood; mix of hardwood and softwood good. Do NOT use black walnut, black locust, treated lumber, eucalyptus, manzanita, red oak, or sycamore.  </a:t>
            </a:r>
          </a:p>
          <a:p>
            <a:r>
              <a:rPr lang="en-US" dirty="0"/>
              <a:t>Second Layer:  Smaller branches and leaves.  Make this layer as dense as you can, placing branches close together and filling gaps by poking leaves into open areas.  WATER WELL after this layer completed.</a:t>
            </a:r>
          </a:p>
        </p:txBody>
      </p:sp>
      <p:sp>
        <p:nvSpPr>
          <p:cNvPr id="4" name="Footer Placeholder 3">
            <a:extLst>
              <a:ext uri="{FF2B5EF4-FFF2-40B4-BE49-F238E27FC236}">
                <a16:creationId xmlns:a16="http://schemas.microsoft.com/office/drawing/2014/main" id="{4220CA66-5EAE-305C-8238-F64E34DCE5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CBE4C34-70DD-BEAC-2AF3-55D546C6DFA0}"/>
              </a:ext>
            </a:extLst>
          </p:cNvPr>
          <p:cNvSpPr>
            <a:spLocks noGrp="1"/>
          </p:cNvSpPr>
          <p:nvPr>
            <p:ph type="sldNum" sz="quarter" idx="12"/>
          </p:nvPr>
        </p:nvSpPr>
        <p:spPr/>
        <p:txBody>
          <a:bodyPr/>
          <a:lstStyle/>
          <a:p>
            <a:fld id="{B07A6212-9278-4872-BF04-C5F3D67928F7}" type="slidenum">
              <a:rPr lang="en-US" smtClean="0"/>
              <a:t>8</a:t>
            </a:fld>
            <a:endParaRPr lang="en-US" dirty="0"/>
          </a:p>
        </p:txBody>
      </p:sp>
    </p:spTree>
    <p:extLst>
      <p:ext uri="{BB962C8B-B14F-4D97-AF65-F5344CB8AC3E}">
        <p14:creationId xmlns:p14="http://schemas.microsoft.com/office/powerpoint/2010/main" val="426785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up a pile of wood&#10;&#10;Description automatically generated">
            <a:extLst>
              <a:ext uri="{FF2B5EF4-FFF2-40B4-BE49-F238E27FC236}">
                <a16:creationId xmlns:a16="http://schemas.microsoft.com/office/drawing/2014/main" id="{8C26FBDF-3020-CC1B-4E85-703982D6E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pic>
        <p:nvPicPr>
          <p:cNvPr id="5" name="Picture 4" descr="A person wearing gloves and standing on a pile of wood&#10;&#10;Description automatically generated">
            <a:extLst>
              <a:ext uri="{FF2B5EF4-FFF2-40B4-BE49-F238E27FC236}">
                <a16:creationId xmlns:a16="http://schemas.microsoft.com/office/drawing/2014/main" id="{DF3C39EC-4A8F-B005-3C35-CDD6167A5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2" name="Footer Placeholder 1">
            <a:extLst>
              <a:ext uri="{FF2B5EF4-FFF2-40B4-BE49-F238E27FC236}">
                <a16:creationId xmlns:a16="http://schemas.microsoft.com/office/drawing/2014/main" id="{9D79A2C2-D4F4-6011-5216-67A6D9591C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0F73D9C-7212-0333-5492-08B46BACDE08}"/>
              </a:ext>
            </a:extLst>
          </p:cNvPr>
          <p:cNvSpPr>
            <a:spLocks noGrp="1"/>
          </p:cNvSpPr>
          <p:nvPr>
            <p:ph type="sldNum" sz="quarter" idx="12"/>
          </p:nvPr>
        </p:nvSpPr>
        <p:spPr/>
        <p:txBody>
          <a:bodyPr/>
          <a:lstStyle/>
          <a:p>
            <a:fld id="{B07A6212-9278-4872-BF04-C5F3D67928F7}" type="slidenum">
              <a:rPr lang="en-US" smtClean="0"/>
              <a:t>9</a:t>
            </a:fld>
            <a:endParaRPr lang="en-US" dirty="0"/>
          </a:p>
        </p:txBody>
      </p:sp>
    </p:spTree>
    <p:extLst>
      <p:ext uri="{BB962C8B-B14F-4D97-AF65-F5344CB8AC3E}">
        <p14:creationId xmlns:p14="http://schemas.microsoft.com/office/powerpoint/2010/main" val="2995858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413</TotalTime>
  <Words>1344</Words>
  <Application>Microsoft Office PowerPoint</Application>
  <PresentationFormat>Widescreen</PresentationFormat>
  <Paragraphs>86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Aptos Display</vt:lpstr>
      <vt:lpstr>Arial</vt:lpstr>
      <vt:lpstr>Office Theme</vt:lpstr>
      <vt:lpstr>HUGELKULTUR</vt:lpstr>
      <vt:lpstr>What is Hugelkultur</vt:lpstr>
      <vt:lpstr>What Does a Traditional Hugelkultur Mound                   Look Like?</vt:lpstr>
      <vt:lpstr>Essentially What is a Hugelkultur Mound?</vt:lpstr>
      <vt:lpstr>How to Build a Hugelkultur Mound - Overview</vt:lpstr>
      <vt:lpstr>Creating a Mound on the Ground</vt:lpstr>
      <vt:lpstr>PowerPoint Presentation</vt:lpstr>
      <vt:lpstr>How to Build Your Mound – Materials and Sequence Important </vt:lpstr>
      <vt:lpstr>PowerPoint Presentation</vt:lpstr>
      <vt:lpstr>PowerPoint Presentation</vt:lpstr>
      <vt:lpstr>Building Your Mound – continued </vt:lpstr>
      <vt:lpstr>Building Your Mound - continued </vt:lpstr>
      <vt:lpstr>PowerPoint Presentation</vt:lpstr>
      <vt:lpstr>When to Plant and How to Maintain</vt:lpstr>
      <vt:lpstr>Benefits of Hugelkultur</vt:lpstr>
      <vt:lpstr>My Experience Using Hugelkultur</vt:lpstr>
      <vt:lpstr>My Beds - continued</vt:lpstr>
      <vt:lpstr>PowerPoint Presentation</vt:lpstr>
      <vt:lpstr>My Results and Take Aways</vt:lpstr>
      <vt:lpstr>PowerPoint Presentation</vt:lpstr>
      <vt:lpstr>PowerPoint Presentation</vt:lpstr>
      <vt:lpstr>PowerPoint Presentation</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Jeanette ROGERS</dc:creator>
  <cp:lastModifiedBy>Jeanette ROGERS</cp:lastModifiedBy>
  <cp:revision>2</cp:revision>
  <cp:lastPrinted>2024-06-27T17:35:43Z</cp:lastPrinted>
  <dcterms:created xsi:type="dcterms:W3CDTF">2024-06-25T18:31:34Z</dcterms:created>
  <dcterms:modified xsi:type="dcterms:W3CDTF">2024-06-27T17:45:55Z</dcterms:modified>
</cp:coreProperties>
</file>